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 Juan López</a:t>
            </a:r>
          </a:p>
        </p:txBody>
      </p:sp>
      <p:sp>
        <p:nvSpPr>
          <p:cNvPr id="94" name="Shape 94"/>
          <p:cNvSpPr/>
          <p:nvPr>
            <p:ph type="body" sz="quarter" idx="13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800"/>
            </a:pP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del título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2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tif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.tif"/><Relationship Id="rId7" Type="http://schemas.openxmlformats.org/officeDocument/2006/relationships/image" Target="../media/image3.tif"/><Relationship Id="rId8" Type="http://schemas.openxmlformats.org/officeDocument/2006/relationships/image" Target="../media/image4.tif"/><Relationship Id="rId9" Type="http://schemas.openxmlformats.org/officeDocument/2006/relationships/image" Target="../media/image5.tif"/><Relationship Id="rId10" Type="http://schemas.openxmlformats.org/officeDocument/2006/relationships/image" Target="../media/image6.tif"/><Relationship Id="rId11" Type="http://schemas.openxmlformats.org/officeDocument/2006/relationships/image" Target="../media/image7.tif"/><Relationship Id="rId12" Type="http://schemas.openxmlformats.org/officeDocument/2006/relationships/image" Target="../media/image8.tif"/><Relationship Id="rId13" Type="http://schemas.openxmlformats.org/officeDocument/2006/relationships/image" Target="../media/image9.tif"/><Relationship Id="rId14" Type="http://schemas.openxmlformats.org/officeDocument/2006/relationships/image" Target="../media/image10.tif"/><Relationship Id="rId15" Type="http://schemas.openxmlformats.org/officeDocument/2006/relationships/image" Target="../media/image11.tif"/><Relationship Id="rId16" Type="http://schemas.openxmlformats.org/officeDocument/2006/relationships/image" Target="../media/image12.tif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tif"/><Relationship Id="rId3" Type="http://schemas.openxmlformats.org/officeDocument/2006/relationships/image" Target="../media/image14.tif"/><Relationship Id="rId4" Type="http://schemas.openxmlformats.org/officeDocument/2006/relationships/image" Target="../media/image15.tif"/><Relationship Id="rId5" Type="http://schemas.openxmlformats.org/officeDocument/2006/relationships/image" Target="../media/image16.tif"/><Relationship Id="rId6" Type="http://schemas.openxmlformats.org/officeDocument/2006/relationships/image" Target="../media/image17.tif"/><Relationship Id="rId7" Type="http://schemas.openxmlformats.org/officeDocument/2006/relationships/image" Target="../media/image18.tif"/><Relationship Id="rId8" Type="http://schemas.openxmlformats.org/officeDocument/2006/relationships/image" Target="../media/image19.tif"/><Relationship Id="rId9" Type="http://schemas.openxmlformats.org/officeDocument/2006/relationships/image" Target="../media/image20.tif"/><Relationship Id="rId10" Type="http://schemas.openxmlformats.org/officeDocument/2006/relationships/image" Target="../media/image21.tif"/><Relationship Id="rId11" Type="http://schemas.openxmlformats.org/officeDocument/2006/relationships/image" Target="../media/image22.tif"/><Relationship Id="rId12" Type="http://schemas.openxmlformats.org/officeDocument/2006/relationships/image" Target="../media/image23.tif"/><Relationship Id="rId13" Type="http://schemas.openxmlformats.org/officeDocument/2006/relationships/image" Target="../media/image24.tif"/><Relationship Id="rId14" Type="http://schemas.openxmlformats.org/officeDocument/2006/relationships/image" Target="../media/image20.png"/><Relationship Id="rId15" Type="http://schemas.openxmlformats.org/officeDocument/2006/relationships/image" Target="../media/image7.tif"/><Relationship Id="rId16" Type="http://schemas.openxmlformats.org/officeDocument/2006/relationships/image" Target="../media/image25.tif"/><Relationship Id="rId17" Type="http://schemas.openxmlformats.org/officeDocument/2006/relationships/image" Target="../media/image26.tif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2.png"/>
          <p:cNvPicPr>
            <a:picLocks noChangeAspect="1"/>
          </p:cNvPicPr>
          <p:nvPr/>
        </p:nvPicPr>
        <p:blipFill>
          <a:blip r:embed="rId2">
            <a:extLst/>
          </a:blip>
          <a:srcRect l="17041" t="0" r="11816" b="0"/>
          <a:stretch>
            <a:fillRect/>
          </a:stretch>
        </p:blipFill>
        <p:spPr>
          <a:xfrm>
            <a:off x="6727924" y="1380529"/>
            <a:ext cx="6286502" cy="6120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image3.png"/>
          <p:cNvPicPr>
            <a:picLocks noChangeAspect="1"/>
          </p:cNvPicPr>
          <p:nvPr/>
        </p:nvPicPr>
        <p:blipFill>
          <a:blip r:embed="rId3">
            <a:extLst/>
          </a:blip>
          <a:srcRect l="16886" t="0" r="11874" b="0"/>
          <a:stretch>
            <a:fillRect/>
          </a:stretch>
        </p:blipFill>
        <p:spPr>
          <a:xfrm>
            <a:off x="78778" y="1384696"/>
            <a:ext cx="6286503" cy="6112015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Shape 121"/>
          <p:cNvSpPr/>
          <p:nvPr/>
        </p:nvSpPr>
        <p:spPr>
          <a:xfrm>
            <a:off x="3270124" y="3621130"/>
            <a:ext cx="876054" cy="163900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a</a:t>
            </a:r>
          </a:p>
        </p:txBody>
      </p:sp>
      <p:sp>
        <p:nvSpPr>
          <p:cNvPr id="122" name="Shape 122"/>
          <p:cNvSpPr/>
          <p:nvPr/>
        </p:nvSpPr>
        <p:spPr>
          <a:xfrm>
            <a:off x="9848725" y="3621130"/>
            <a:ext cx="876054" cy="163900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37445" y="2781792"/>
            <a:ext cx="1275162" cy="1702407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hape 165"/>
          <p:cNvSpPr/>
          <p:nvPr/>
        </p:nvSpPr>
        <p:spPr>
          <a:xfrm>
            <a:off x="34352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j</a:t>
            </a:r>
          </a:p>
        </p:txBody>
      </p:sp>
      <p:sp>
        <p:nvSpPr>
          <p:cNvPr id="166" name="Shape 166"/>
          <p:cNvSpPr/>
          <p:nvPr/>
        </p:nvSpPr>
        <p:spPr>
          <a:xfrm>
            <a:off x="100392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h</a:t>
            </a:r>
          </a:p>
        </p:txBody>
      </p:sp>
      <p:sp>
        <p:nvSpPr>
          <p:cNvPr id="167" name="Shape 167"/>
          <p:cNvSpPr/>
          <p:nvPr/>
        </p:nvSpPr>
        <p:spPr>
          <a:xfrm>
            <a:off x="104279" y="1841499"/>
            <a:ext cx="6197602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8" name="Shape 168"/>
          <p:cNvSpPr/>
          <p:nvPr/>
        </p:nvSpPr>
        <p:spPr>
          <a:xfrm>
            <a:off x="6657478" y="1841499"/>
            <a:ext cx="6197603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9" name="Shape 169"/>
          <p:cNvSpPr/>
          <p:nvPr/>
        </p:nvSpPr>
        <p:spPr>
          <a:xfrm>
            <a:off x="23430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J</a:t>
            </a:r>
          </a:p>
        </p:txBody>
      </p:sp>
      <p:sp>
        <p:nvSpPr>
          <p:cNvPr id="170" name="Shape 170"/>
          <p:cNvSpPr/>
          <p:nvPr/>
        </p:nvSpPr>
        <p:spPr>
          <a:xfrm>
            <a:off x="90232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H</a:t>
            </a:r>
          </a:p>
        </p:txBody>
      </p:sp>
      <p:pic>
        <p:nvPicPr>
          <p:cNvPr id="171" name="image2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10051" y="5659353"/>
            <a:ext cx="2302621" cy="23026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image2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51373" y="2165596"/>
            <a:ext cx="2198474" cy="13557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image2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08691" y="4988637"/>
            <a:ext cx="1950721" cy="19507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pasted-image.tiff"/>
          <p:cNvPicPr>
            <a:picLocks noChangeAspect="1"/>
          </p:cNvPicPr>
          <p:nvPr/>
        </p:nvPicPr>
        <p:blipFill>
          <a:blip r:embed="rId6">
            <a:extLst/>
          </a:blip>
          <a:srcRect l="14830" t="5377" r="14638" b="5544"/>
          <a:stretch>
            <a:fillRect/>
          </a:stretch>
        </p:blipFill>
        <p:spPr>
          <a:xfrm>
            <a:off x="9028806" y="2121797"/>
            <a:ext cx="1458921" cy="1443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325" fill="norm" stroke="1" extrusionOk="0">
                <a:moveTo>
                  <a:pt x="15899" y="0"/>
                </a:moveTo>
                <a:cubicBezTo>
                  <a:pt x="15314" y="9"/>
                  <a:pt x="14885" y="249"/>
                  <a:pt x="13650" y="1050"/>
                </a:cubicBezTo>
                <a:cubicBezTo>
                  <a:pt x="12672" y="1684"/>
                  <a:pt x="11717" y="2205"/>
                  <a:pt x="11530" y="2205"/>
                </a:cubicBezTo>
                <a:cubicBezTo>
                  <a:pt x="11342" y="2205"/>
                  <a:pt x="10212" y="1757"/>
                  <a:pt x="9022" y="1208"/>
                </a:cubicBezTo>
                <a:cubicBezTo>
                  <a:pt x="7831" y="659"/>
                  <a:pt x="6612" y="211"/>
                  <a:pt x="6314" y="211"/>
                </a:cubicBezTo>
                <a:cubicBezTo>
                  <a:pt x="5721" y="211"/>
                  <a:pt x="4669" y="848"/>
                  <a:pt x="4669" y="1208"/>
                </a:cubicBezTo>
                <a:cubicBezTo>
                  <a:pt x="4669" y="1332"/>
                  <a:pt x="5687" y="1752"/>
                  <a:pt x="6931" y="2135"/>
                </a:cubicBezTo>
                <a:cubicBezTo>
                  <a:pt x="8174" y="2517"/>
                  <a:pt x="9210" y="2925"/>
                  <a:pt x="9233" y="3043"/>
                </a:cubicBezTo>
                <a:cubicBezTo>
                  <a:pt x="9256" y="3162"/>
                  <a:pt x="8713" y="3479"/>
                  <a:pt x="8029" y="3747"/>
                </a:cubicBezTo>
                <a:cubicBezTo>
                  <a:pt x="6342" y="4407"/>
                  <a:pt x="6219" y="4588"/>
                  <a:pt x="7142" y="5067"/>
                </a:cubicBezTo>
                <a:cubicBezTo>
                  <a:pt x="8207" y="5618"/>
                  <a:pt x="8005" y="5979"/>
                  <a:pt x="6437" y="6333"/>
                </a:cubicBezTo>
                <a:cubicBezTo>
                  <a:pt x="4485" y="6774"/>
                  <a:pt x="2269" y="9149"/>
                  <a:pt x="1539" y="11581"/>
                </a:cubicBezTo>
                <a:cubicBezTo>
                  <a:pt x="1128" y="12948"/>
                  <a:pt x="1520" y="14708"/>
                  <a:pt x="2537" y="16044"/>
                </a:cubicBezTo>
                <a:cubicBezTo>
                  <a:pt x="3196" y="16909"/>
                  <a:pt x="3208" y="16970"/>
                  <a:pt x="2790" y="17434"/>
                </a:cubicBezTo>
                <a:cubicBezTo>
                  <a:pt x="2487" y="17768"/>
                  <a:pt x="2025" y="17914"/>
                  <a:pt x="1286" y="17914"/>
                </a:cubicBezTo>
                <a:cubicBezTo>
                  <a:pt x="498" y="17914"/>
                  <a:pt x="-9" y="18088"/>
                  <a:pt x="0" y="18307"/>
                </a:cubicBezTo>
                <a:cubicBezTo>
                  <a:pt x="3" y="18380"/>
                  <a:pt x="62" y="18458"/>
                  <a:pt x="188" y="18536"/>
                </a:cubicBezTo>
                <a:cubicBezTo>
                  <a:pt x="329" y="18623"/>
                  <a:pt x="380" y="18804"/>
                  <a:pt x="299" y="18935"/>
                </a:cubicBezTo>
                <a:cubicBezTo>
                  <a:pt x="219" y="19065"/>
                  <a:pt x="764" y="19455"/>
                  <a:pt x="1509" y="19797"/>
                </a:cubicBezTo>
                <a:cubicBezTo>
                  <a:pt x="2849" y="20411"/>
                  <a:pt x="2884" y="20409"/>
                  <a:pt x="4575" y="20025"/>
                </a:cubicBezTo>
                <a:cubicBezTo>
                  <a:pt x="5517" y="19812"/>
                  <a:pt x="6992" y="19410"/>
                  <a:pt x="7853" y="19128"/>
                </a:cubicBezTo>
                <a:cubicBezTo>
                  <a:pt x="9508" y="18587"/>
                  <a:pt x="10428" y="18644"/>
                  <a:pt x="9920" y="19257"/>
                </a:cubicBezTo>
                <a:cubicBezTo>
                  <a:pt x="9511" y="19752"/>
                  <a:pt x="9790" y="20246"/>
                  <a:pt x="10836" y="20870"/>
                </a:cubicBezTo>
                <a:cubicBezTo>
                  <a:pt x="12056" y="21597"/>
                  <a:pt x="13226" y="21472"/>
                  <a:pt x="15618" y="20360"/>
                </a:cubicBezTo>
                <a:cubicBezTo>
                  <a:pt x="17633" y="19422"/>
                  <a:pt x="19101" y="18331"/>
                  <a:pt x="19101" y="17768"/>
                </a:cubicBezTo>
                <a:cubicBezTo>
                  <a:pt x="19101" y="17308"/>
                  <a:pt x="18487" y="17319"/>
                  <a:pt x="17767" y="17791"/>
                </a:cubicBezTo>
                <a:cubicBezTo>
                  <a:pt x="17245" y="18134"/>
                  <a:pt x="17156" y="18127"/>
                  <a:pt x="16763" y="17692"/>
                </a:cubicBezTo>
                <a:cubicBezTo>
                  <a:pt x="16354" y="17238"/>
                  <a:pt x="16353" y="17163"/>
                  <a:pt x="16822" y="16243"/>
                </a:cubicBezTo>
                <a:cubicBezTo>
                  <a:pt x="17312" y="15280"/>
                  <a:pt x="17893" y="14916"/>
                  <a:pt x="20657" y="13821"/>
                </a:cubicBezTo>
                <a:lnTo>
                  <a:pt x="21591" y="13452"/>
                </a:lnTo>
                <a:lnTo>
                  <a:pt x="21591" y="11710"/>
                </a:lnTo>
                <a:cubicBezTo>
                  <a:pt x="21591" y="8582"/>
                  <a:pt x="20783" y="7811"/>
                  <a:pt x="19653" y="9863"/>
                </a:cubicBezTo>
                <a:cubicBezTo>
                  <a:pt x="19106" y="10856"/>
                  <a:pt x="19045" y="10898"/>
                  <a:pt x="18408" y="10626"/>
                </a:cubicBezTo>
                <a:cubicBezTo>
                  <a:pt x="17409" y="10199"/>
                  <a:pt x="17109" y="9922"/>
                  <a:pt x="17109" y="9423"/>
                </a:cubicBezTo>
                <a:cubicBezTo>
                  <a:pt x="17109" y="8775"/>
                  <a:pt x="15983" y="7532"/>
                  <a:pt x="14731" y="6796"/>
                </a:cubicBezTo>
                <a:cubicBezTo>
                  <a:pt x="13619" y="6143"/>
                  <a:pt x="13133" y="5338"/>
                  <a:pt x="13579" y="4891"/>
                </a:cubicBezTo>
                <a:cubicBezTo>
                  <a:pt x="13750" y="4719"/>
                  <a:pt x="14019" y="4770"/>
                  <a:pt x="14408" y="5043"/>
                </a:cubicBezTo>
                <a:cubicBezTo>
                  <a:pt x="15092" y="5523"/>
                  <a:pt x="15784" y="5544"/>
                  <a:pt x="16569" y="5108"/>
                </a:cubicBezTo>
                <a:cubicBezTo>
                  <a:pt x="17104" y="4810"/>
                  <a:pt x="17118" y="4764"/>
                  <a:pt x="16728" y="4433"/>
                </a:cubicBezTo>
                <a:cubicBezTo>
                  <a:pt x="16496" y="4237"/>
                  <a:pt x="15787" y="3894"/>
                  <a:pt x="15154" y="3677"/>
                </a:cubicBezTo>
                <a:cubicBezTo>
                  <a:pt x="14520" y="3459"/>
                  <a:pt x="14002" y="3136"/>
                  <a:pt x="14002" y="2956"/>
                </a:cubicBezTo>
                <a:cubicBezTo>
                  <a:pt x="14002" y="2775"/>
                  <a:pt x="14891" y="2243"/>
                  <a:pt x="15982" y="1777"/>
                </a:cubicBezTo>
                <a:cubicBezTo>
                  <a:pt x="17073" y="1310"/>
                  <a:pt x="18021" y="879"/>
                  <a:pt x="18084" y="815"/>
                </a:cubicBezTo>
                <a:cubicBezTo>
                  <a:pt x="18345" y="554"/>
                  <a:pt x="17645" y="206"/>
                  <a:pt x="16569" y="59"/>
                </a:cubicBezTo>
                <a:cubicBezTo>
                  <a:pt x="16304" y="22"/>
                  <a:pt x="16094" y="-3"/>
                  <a:pt x="15899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5" name="pasted-image.tiff"/>
          <p:cNvPicPr>
            <a:picLocks noChangeAspect="1"/>
          </p:cNvPicPr>
          <p:nvPr/>
        </p:nvPicPr>
        <p:blipFill>
          <a:blip r:embed="rId7">
            <a:extLst/>
          </a:blip>
          <a:srcRect l="18630" t="9324" r="18035" b="8842"/>
          <a:stretch>
            <a:fillRect/>
          </a:stretch>
        </p:blipFill>
        <p:spPr>
          <a:xfrm>
            <a:off x="11173758" y="4172004"/>
            <a:ext cx="1459124" cy="1055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09" fill="norm" stroke="1" extrusionOk="0">
                <a:moveTo>
                  <a:pt x="15496" y="6"/>
                </a:moveTo>
                <a:cubicBezTo>
                  <a:pt x="15476" y="-19"/>
                  <a:pt x="15386" y="33"/>
                  <a:pt x="15214" y="144"/>
                </a:cubicBezTo>
                <a:cubicBezTo>
                  <a:pt x="14998" y="283"/>
                  <a:pt x="13913" y="363"/>
                  <a:pt x="12802" y="322"/>
                </a:cubicBezTo>
                <a:cubicBezTo>
                  <a:pt x="11189" y="262"/>
                  <a:pt x="10504" y="361"/>
                  <a:pt x="9398" y="823"/>
                </a:cubicBezTo>
                <a:cubicBezTo>
                  <a:pt x="8241" y="1306"/>
                  <a:pt x="8018" y="1492"/>
                  <a:pt x="8066" y="1939"/>
                </a:cubicBezTo>
                <a:cubicBezTo>
                  <a:pt x="8109" y="2338"/>
                  <a:pt x="7953" y="2559"/>
                  <a:pt x="7438" y="2804"/>
                </a:cubicBezTo>
                <a:cubicBezTo>
                  <a:pt x="7059" y="2984"/>
                  <a:pt x="6507" y="3465"/>
                  <a:pt x="6212" y="3871"/>
                </a:cubicBezTo>
                <a:cubicBezTo>
                  <a:pt x="5820" y="4409"/>
                  <a:pt x="5533" y="4570"/>
                  <a:pt x="5161" y="4478"/>
                </a:cubicBezTo>
                <a:cubicBezTo>
                  <a:pt x="4704" y="4363"/>
                  <a:pt x="4659" y="4428"/>
                  <a:pt x="4709" y="5092"/>
                </a:cubicBezTo>
                <a:cubicBezTo>
                  <a:pt x="4743" y="5534"/>
                  <a:pt x="4585" y="6189"/>
                  <a:pt x="4316" y="6709"/>
                </a:cubicBezTo>
                <a:cubicBezTo>
                  <a:pt x="4050" y="7222"/>
                  <a:pt x="3886" y="7889"/>
                  <a:pt x="3917" y="8326"/>
                </a:cubicBezTo>
                <a:cubicBezTo>
                  <a:pt x="3946" y="8735"/>
                  <a:pt x="3858" y="9345"/>
                  <a:pt x="3723" y="9685"/>
                </a:cubicBezTo>
                <a:cubicBezTo>
                  <a:pt x="3588" y="10024"/>
                  <a:pt x="3445" y="10630"/>
                  <a:pt x="3406" y="11035"/>
                </a:cubicBezTo>
                <a:cubicBezTo>
                  <a:pt x="3368" y="11440"/>
                  <a:pt x="3280" y="12101"/>
                  <a:pt x="3207" y="12498"/>
                </a:cubicBezTo>
                <a:cubicBezTo>
                  <a:pt x="3102" y="13063"/>
                  <a:pt x="3158" y="13287"/>
                  <a:pt x="3471" y="13517"/>
                </a:cubicBezTo>
                <a:cubicBezTo>
                  <a:pt x="3849" y="13796"/>
                  <a:pt x="3855" y="13863"/>
                  <a:pt x="3576" y="14779"/>
                </a:cubicBezTo>
                <a:cubicBezTo>
                  <a:pt x="3383" y="15417"/>
                  <a:pt x="3345" y="15856"/>
                  <a:pt x="3471" y="16064"/>
                </a:cubicBezTo>
                <a:cubicBezTo>
                  <a:pt x="3757" y="16539"/>
                  <a:pt x="3019" y="18583"/>
                  <a:pt x="2491" y="18773"/>
                </a:cubicBezTo>
                <a:cubicBezTo>
                  <a:pt x="2254" y="18858"/>
                  <a:pt x="1889" y="18809"/>
                  <a:pt x="1687" y="18660"/>
                </a:cubicBezTo>
                <a:cubicBezTo>
                  <a:pt x="1160" y="18272"/>
                  <a:pt x="40" y="18868"/>
                  <a:pt x="2" y="19557"/>
                </a:cubicBezTo>
                <a:cubicBezTo>
                  <a:pt x="-17" y="19911"/>
                  <a:pt x="69" y="20035"/>
                  <a:pt x="255" y="19937"/>
                </a:cubicBezTo>
                <a:cubicBezTo>
                  <a:pt x="408" y="19856"/>
                  <a:pt x="583" y="19903"/>
                  <a:pt x="642" y="20034"/>
                </a:cubicBezTo>
                <a:cubicBezTo>
                  <a:pt x="784" y="20349"/>
                  <a:pt x="2476" y="21115"/>
                  <a:pt x="3647" y="21392"/>
                </a:cubicBezTo>
                <a:cubicBezTo>
                  <a:pt x="3924" y="21458"/>
                  <a:pt x="4243" y="21495"/>
                  <a:pt x="4574" y="21506"/>
                </a:cubicBezTo>
                <a:cubicBezTo>
                  <a:pt x="5568" y="21539"/>
                  <a:pt x="6718" y="21338"/>
                  <a:pt x="7509" y="20956"/>
                </a:cubicBezTo>
                <a:cubicBezTo>
                  <a:pt x="8286" y="20580"/>
                  <a:pt x="8724" y="20669"/>
                  <a:pt x="8500" y="21166"/>
                </a:cubicBezTo>
                <a:cubicBezTo>
                  <a:pt x="8314" y="21581"/>
                  <a:pt x="9090" y="20973"/>
                  <a:pt x="9398" y="20463"/>
                </a:cubicBezTo>
                <a:cubicBezTo>
                  <a:pt x="9537" y="20233"/>
                  <a:pt x="9742" y="20123"/>
                  <a:pt x="9856" y="20220"/>
                </a:cubicBezTo>
                <a:cubicBezTo>
                  <a:pt x="9982" y="20327"/>
                  <a:pt x="10020" y="20239"/>
                  <a:pt x="9950" y="19986"/>
                </a:cubicBezTo>
                <a:cubicBezTo>
                  <a:pt x="9783" y="19386"/>
                  <a:pt x="11212" y="17489"/>
                  <a:pt x="11517" y="17908"/>
                </a:cubicBezTo>
                <a:cubicBezTo>
                  <a:pt x="11785" y="18277"/>
                  <a:pt x="12439" y="17999"/>
                  <a:pt x="12256" y="17592"/>
                </a:cubicBezTo>
                <a:cubicBezTo>
                  <a:pt x="12045" y="17121"/>
                  <a:pt x="12560" y="16458"/>
                  <a:pt x="12867" y="16808"/>
                </a:cubicBezTo>
                <a:cubicBezTo>
                  <a:pt x="13190" y="17177"/>
                  <a:pt x="13831" y="17032"/>
                  <a:pt x="13864" y="16582"/>
                </a:cubicBezTo>
                <a:cubicBezTo>
                  <a:pt x="13878" y="16397"/>
                  <a:pt x="13907" y="16215"/>
                  <a:pt x="13929" y="16177"/>
                </a:cubicBezTo>
                <a:cubicBezTo>
                  <a:pt x="13951" y="16140"/>
                  <a:pt x="13993" y="15902"/>
                  <a:pt x="14029" y="15644"/>
                </a:cubicBezTo>
                <a:cubicBezTo>
                  <a:pt x="14065" y="15385"/>
                  <a:pt x="14289" y="14746"/>
                  <a:pt x="14522" y="14229"/>
                </a:cubicBezTo>
                <a:cubicBezTo>
                  <a:pt x="14877" y="13437"/>
                  <a:pt x="15012" y="13325"/>
                  <a:pt x="15378" y="13517"/>
                </a:cubicBezTo>
                <a:cubicBezTo>
                  <a:pt x="15767" y="13720"/>
                  <a:pt x="15814" y="13653"/>
                  <a:pt x="15836" y="12911"/>
                </a:cubicBezTo>
                <a:cubicBezTo>
                  <a:pt x="15862" y="12037"/>
                  <a:pt x="16360" y="11314"/>
                  <a:pt x="16781" y="11536"/>
                </a:cubicBezTo>
                <a:cubicBezTo>
                  <a:pt x="16962" y="11632"/>
                  <a:pt x="17028" y="11257"/>
                  <a:pt x="17028" y="10145"/>
                </a:cubicBezTo>
                <a:cubicBezTo>
                  <a:pt x="17028" y="9309"/>
                  <a:pt x="17133" y="8488"/>
                  <a:pt x="17256" y="8318"/>
                </a:cubicBezTo>
                <a:cubicBezTo>
                  <a:pt x="17384" y="8142"/>
                  <a:pt x="17479" y="7152"/>
                  <a:pt x="17479" y="6030"/>
                </a:cubicBezTo>
                <a:cubicBezTo>
                  <a:pt x="17479" y="4413"/>
                  <a:pt x="17551" y="3950"/>
                  <a:pt x="17873" y="3507"/>
                </a:cubicBezTo>
                <a:cubicBezTo>
                  <a:pt x="18327" y="2882"/>
                  <a:pt x="18474" y="2868"/>
                  <a:pt x="19545" y="3273"/>
                </a:cubicBezTo>
                <a:cubicBezTo>
                  <a:pt x="20567" y="3659"/>
                  <a:pt x="20900" y="4015"/>
                  <a:pt x="20631" y="4461"/>
                </a:cubicBezTo>
                <a:cubicBezTo>
                  <a:pt x="20277" y="5048"/>
                  <a:pt x="20952" y="5157"/>
                  <a:pt x="21335" y="4575"/>
                </a:cubicBezTo>
                <a:cubicBezTo>
                  <a:pt x="21501" y="4323"/>
                  <a:pt x="21583" y="4181"/>
                  <a:pt x="21576" y="4033"/>
                </a:cubicBezTo>
                <a:cubicBezTo>
                  <a:pt x="21569" y="3885"/>
                  <a:pt x="21474" y="3733"/>
                  <a:pt x="21282" y="3443"/>
                </a:cubicBezTo>
                <a:cubicBezTo>
                  <a:pt x="21062" y="3109"/>
                  <a:pt x="20923" y="2647"/>
                  <a:pt x="20977" y="2424"/>
                </a:cubicBezTo>
                <a:cubicBezTo>
                  <a:pt x="21052" y="2113"/>
                  <a:pt x="21020" y="2089"/>
                  <a:pt x="20836" y="2327"/>
                </a:cubicBezTo>
                <a:cubicBezTo>
                  <a:pt x="20476" y="2792"/>
                  <a:pt x="18389" y="2476"/>
                  <a:pt x="16810" y="1712"/>
                </a:cubicBezTo>
                <a:cubicBezTo>
                  <a:pt x="15085" y="877"/>
                  <a:pt x="15048" y="841"/>
                  <a:pt x="15355" y="322"/>
                </a:cubicBezTo>
                <a:cubicBezTo>
                  <a:pt x="15467" y="132"/>
                  <a:pt x="15515" y="31"/>
                  <a:pt x="15496" y="6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6" name="pasted-image.tiff"/>
          <p:cNvPicPr>
            <a:picLocks noChangeAspect="1"/>
          </p:cNvPicPr>
          <p:nvPr/>
        </p:nvPicPr>
        <p:blipFill>
          <a:blip r:embed="rId8">
            <a:extLst/>
          </a:blip>
          <a:srcRect l="10040" t="28571" r="47" b="8773"/>
          <a:stretch>
            <a:fillRect/>
          </a:stretch>
        </p:blipFill>
        <p:spPr>
          <a:xfrm>
            <a:off x="6810800" y="3848686"/>
            <a:ext cx="1517233" cy="17024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71" h="21562" fill="norm" stroke="1" extrusionOk="0">
                <a:moveTo>
                  <a:pt x="6913" y="0"/>
                </a:moveTo>
                <a:cubicBezTo>
                  <a:pt x="6650" y="0"/>
                  <a:pt x="6435" y="137"/>
                  <a:pt x="6435" y="307"/>
                </a:cubicBezTo>
                <a:cubicBezTo>
                  <a:pt x="6435" y="782"/>
                  <a:pt x="5988" y="928"/>
                  <a:pt x="4593" y="905"/>
                </a:cubicBezTo>
                <a:cubicBezTo>
                  <a:pt x="3444" y="886"/>
                  <a:pt x="3286" y="937"/>
                  <a:pt x="3088" y="1402"/>
                </a:cubicBezTo>
                <a:cubicBezTo>
                  <a:pt x="2967" y="1688"/>
                  <a:pt x="2704" y="1925"/>
                  <a:pt x="2504" y="1925"/>
                </a:cubicBezTo>
                <a:cubicBezTo>
                  <a:pt x="2304" y="1925"/>
                  <a:pt x="2135" y="2045"/>
                  <a:pt x="2133" y="2192"/>
                </a:cubicBezTo>
                <a:cubicBezTo>
                  <a:pt x="2131" y="2339"/>
                  <a:pt x="1864" y="2684"/>
                  <a:pt x="1538" y="2961"/>
                </a:cubicBezTo>
                <a:cubicBezTo>
                  <a:pt x="1061" y="3366"/>
                  <a:pt x="942" y="3671"/>
                  <a:pt x="942" y="4529"/>
                </a:cubicBezTo>
                <a:cubicBezTo>
                  <a:pt x="942" y="5418"/>
                  <a:pt x="867" y="5616"/>
                  <a:pt x="465" y="5710"/>
                </a:cubicBezTo>
                <a:cubicBezTo>
                  <a:pt x="8" y="5817"/>
                  <a:pt x="-16" y="5988"/>
                  <a:pt x="5" y="8993"/>
                </a:cubicBezTo>
                <a:cubicBezTo>
                  <a:pt x="26" y="12076"/>
                  <a:pt x="38" y="12160"/>
                  <a:pt x="544" y="12225"/>
                </a:cubicBezTo>
                <a:cubicBezTo>
                  <a:pt x="961" y="12278"/>
                  <a:pt x="1052" y="12414"/>
                  <a:pt x="993" y="12908"/>
                </a:cubicBezTo>
                <a:cubicBezTo>
                  <a:pt x="936" y="13387"/>
                  <a:pt x="996" y="13493"/>
                  <a:pt x="1279" y="13396"/>
                </a:cubicBezTo>
                <a:cubicBezTo>
                  <a:pt x="1683" y="13257"/>
                  <a:pt x="1870" y="13440"/>
                  <a:pt x="2049" y="14160"/>
                </a:cubicBezTo>
                <a:cubicBezTo>
                  <a:pt x="2219" y="14844"/>
                  <a:pt x="2269" y="14995"/>
                  <a:pt x="2577" y="15668"/>
                </a:cubicBezTo>
                <a:cubicBezTo>
                  <a:pt x="2868" y="16304"/>
                  <a:pt x="4571" y="17904"/>
                  <a:pt x="5593" y="18503"/>
                </a:cubicBezTo>
                <a:cubicBezTo>
                  <a:pt x="5930" y="18701"/>
                  <a:pt x="6264" y="19084"/>
                  <a:pt x="6340" y="19353"/>
                </a:cubicBezTo>
                <a:cubicBezTo>
                  <a:pt x="6415" y="19621"/>
                  <a:pt x="6683" y="19887"/>
                  <a:pt x="6935" y="19946"/>
                </a:cubicBezTo>
                <a:cubicBezTo>
                  <a:pt x="7202" y="20008"/>
                  <a:pt x="7390" y="20238"/>
                  <a:pt x="7390" y="20499"/>
                </a:cubicBezTo>
                <a:cubicBezTo>
                  <a:pt x="7390" y="20877"/>
                  <a:pt x="7538" y="20946"/>
                  <a:pt x="8334" y="20946"/>
                </a:cubicBezTo>
                <a:cubicBezTo>
                  <a:pt x="8851" y="20946"/>
                  <a:pt x="9346" y="21047"/>
                  <a:pt x="9429" y="21167"/>
                </a:cubicBezTo>
                <a:cubicBezTo>
                  <a:pt x="9517" y="21295"/>
                  <a:pt x="10040" y="21337"/>
                  <a:pt x="10692" y="21268"/>
                </a:cubicBezTo>
                <a:cubicBezTo>
                  <a:pt x="11306" y="21202"/>
                  <a:pt x="12506" y="21237"/>
                  <a:pt x="13360" y="21343"/>
                </a:cubicBezTo>
                <a:cubicBezTo>
                  <a:pt x="14214" y="21449"/>
                  <a:pt x="15053" y="21544"/>
                  <a:pt x="15225" y="21559"/>
                </a:cubicBezTo>
                <a:cubicBezTo>
                  <a:pt x="15694" y="21600"/>
                  <a:pt x="17717" y="21162"/>
                  <a:pt x="18241" y="20906"/>
                </a:cubicBezTo>
                <a:cubicBezTo>
                  <a:pt x="18493" y="20782"/>
                  <a:pt x="19185" y="20640"/>
                  <a:pt x="19780" y="20584"/>
                </a:cubicBezTo>
                <a:cubicBezTo>
                  <a:pt x="20397" y="20527"/>
                  <a:pt x="20995" y="20329"/>
                  <a:pt x="21167" y="20127"/>
                </a:cubicBezTo>
                <a:cubicBezTo>
                  <a:pt x="21512" y="19721"/>
                  <a:pt x="21584" y="18464"/>
                  <a:pt x="21274" y="18292"/>
                </a:cubicBezTo>
                <a:cubicBezTo>
                  <a:pt x="21159" y="18229"/>
                  <a:pt x="21002" y="17802"/>
                  <a:pt x="20920" y="17342"/>
                </a:cubicBezTo>
                <a:cubicBezTo>
                  <a:pt x="20838" y="16882"/>
                  <a:pt x="20606" y="16450"/>
                  <a:pt x="20409" y="16382"/>
                </a:cubicBezTo>
                <a:cubicBezTo>
                  <a:pt x="20211" y="16314"/>
                  <a:pt x="20049" y="16111"/>
                  <a:pt x="20049" y="15929"/>
                </a:cubicBezTo>
                <a:cubicBezTo>
                  <a:pt x="20049" y="15419"/>
                  <a:pt x="19581" y="14766"/>
                  <a:pt x="18274" y="13466"/>
                </a:cubicBezTo>
                <a:cubicBezTo>
                  <a:pt x="18097" y="13290"/>
                  <a:pt x="17911" y="12624"/>
                  <a:pt x="17864" y="11989"/>
                </a:cubicBezTo>
                <a:cubicBezTo>
                  <a:pt x="17774" y="10753"/>
                  <a:pt x="17035" y="9753"/>
                  <a:pt x="16095" y="9586"/>
                </a:cubicBezTo>
                <a:cubicBezTo>
                  <a:pt x="15761" y="9527"/>
                  <a:pt x="15651" y="9360"/>
                  <a:pt x="15708" y="9003"/>
                </a:cubicBezTo>
                <a:cubicBezTo>
                  <a:pt x="15755" y="8706"/>
                  <a:pt x="15694" y="8556"/>
                  <a:pt x="15550" y="8636"/>
                </a:cubicBezTo>
                <a:cubicBezTo>
                  <a:pt x="15418" y="8709"/>
                  <a:pt x="15238" y="8670"/>
                  <a:pt x="15152" y="8545"/>
                </a:cubicBezTo>
                <a:cubicBezTo>
                  <a:pt x="15066" y="8421"/>
                  <a:pt x="14801" y="8374"/>
                  <a:pt x="14568" y="8440"/>
                </a:cubicBezTo>
                <a:cubicBezTo>
                  <a:pt x="14333" y="8506"/>
                  <a:pt x="14010" y="8414"/>
                  <a:pt x="13843" y="8234"/>
                </a:cubicBezTo>
                <a:cubicBezTo>
                  <a:pt x="13677" y="8055"/>
                  <a:pt x="13619" y="7907"/>
                  <a:pt x="13708" y="7907"/>
                </a:cubicBezTo>
                <a:cubicBezTo>
                  <a:pt x="13798" y="7907"/>
                  <a:pt x="13783" y="7787"/>
                  <a:pt x="13680" y="7640"/>
                </a:cubicBezTo>
                <a:cubicBezTo>
                  <a:pt x="13578" y="7494"/>
                  <a:pt x="13527" y="6772"/>
                  <a:pt x="13568" y="6037"/>
                </a:cubicBezTo>
                <a:cubicBezTo>
                  <a:pt x="13640" y="4755"/>
                  <a:pt x="13624" y="4703"/>
                  <a:pt x="13102" y="4755"/>
                </a:cubicBezTo>
                <a:cubicBezTo>
                  <a:pt x="12595" y="4806"/>
                  <a:pt x="12560" y="4740"/>
                  <a:pt x="12619" y="3795"/>
                </a:cubicBezTo>
                <a:cubicBezTo>
                  <a:pt x="12676" y="2878"/>
                  <a:pt x="12632" y="2780"/>
                  <a:pt x="12164" y="2780"/>
                </a:cubicBezTo>
                <a:cubicBezTo>
                  <a:pt x="11847" y="2780"/>
                  <a:pt x="11600" y="2614"/>
                  <a:pt x="11524" y="2352"/>
                </a:cubicBezTo>
                <a:cubicBezTo>
                  <a:pt x="11455" y="2117"/>
                  <a:pt x="11248" y="1925"/>
                  <a:pt x="11063" y="1925"/>
                </a:cubicBezTo>
                <a:cubicBezTo>
                  <a:pt x="10878" y="1925"/>
                  <a:pt x="10621" y="1683"/>
                  <a:pt x="10496" y="1387"/>
                </a:cubicBezTo>
                <a:cubicBezTo>
                  <a:pt x="10318" y="970"/>
                  <a:pt x="10115" y="859"/>
                  <a:pt x="9597" y="895"/>
                </a:cubicBezTo>
                <a:cubicBezTo>
                  <a:pt x="9230" y="920"/>
                  <a:pt x="8774" y="850"/>
                  <a:pt x="8581" y="739"/>
                </a:cubicBezTo>
                <a:cubicBezTo>
                  <a:pt x="8387" y="628"/>
                  <a:pt x="8012" y="533"/>
                  <a:pt x="7749" y="533"/>
                </a:cubicBezTo>
                <a:cubicBezTo>
                  <a:pt x="7487" y="533"/>
                  <a:pt x="7301" y="413"/>
                  <a:pt x="7334" y="266"/>
                </a:cubicBezTo>
                <a:cubicBezTo>
                  <a:pt x="7367" y="119"/>
                  <a:pt x="7175" y="0"/>
                  <a:pt x="6913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7" name="pasted-image.tiff"/>
          <p:cNvPicPr>
            <a:picLocks noChangeAspect="1"/>
          </p:cNvPicPr>
          <p:nvPr/>
        </p:nvPicPr>
        <p:blipFill>
          <a:blip r:embed="rId9">
            <a:extLst/>
          </a:blip>
          <a:srcRect l="4324" t="0" r="4243" b="5043"/>
          <a:stretch>
            <a:fillRect/>
          </a:stretch>
        </p:blipFill>
        <p:spPr>
          <a:xfrm>
            <a:off x="8840644" y="6345113"/>
            <a:ext cx="2290416" cy="1212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7" h="21458" fill="norm" stroke="1" extrusionOk="0">
                <a:moveTo>
                  <a:pt x="9087" y="0"/>
                </a:moveTo>
                <a:lnTo>
                  <a:pt x="9087" y="625"/>
                </a:lnTo>
                <a:cubicBezTo>
                  <a:pt x="9087" y="967"/>
                  <a:pt x="9138" y="1346"/>
                  <a:pt x="9203" y="1468"/>
                </a:cubicBezTo>
                <a:cubicBezTo>
                  <a:pt x="9263" y="1581"/>
                  <a:pt x="9268" y="1715"/>
                  <a:pt x="9244" y="1883"/>
                </a:cubicBezTo>
                <a:cubicBezTo>
                  <a:pt x="9262" y="2189"/>
                  <a:pt x="9264" y="2693"/>
                  <a:pt x="9263" y="3253"/>
                </a:cubicBezTo>
                <a:cubicBezTo>
                  <a:pt x="9279" y="3397"/>
                  <a:pt x="9281" y="3543"/>
                  <a:pt x="9266" y="3689"/>
                </a:cubicBezTo>
                <a:cubicBezTo>
                  <a:pt x="9266" y="3725"/>
                  <a:pt x="9267" y="3743"/>
                  <a:pt x="9266" y="3780"/>
                </a:cubicBezTo>
                <a:lnTo>
                  <a:pt x="9248" y="5143"/>
                </a:lnTo>
                <a:cubicBezTo>
                  <a:pt x="9266" y="5303"/>
                  <a:pt x="9274" y="5451"/>
                  <a:pt x="9255" y="5544"/>
                </a:cubicBezTo>
                <a:cubicBezTo>
                  <a:pt x="9253" y="5556"/>
                  <a:pt x="9247" y="5560"/>
                  <a:pt x="9244" y="5572"/>
                </a:cubicBezTo>
                <a:lnTo>
                  <a:pt x="9236" y="5930"/>
                </a:lnTo>
                <a:lnTo>
                  <a:pt x="5734" y="5972"/>
                </a:lnTo>
                <a:cubicBezTo>
                  <a:pt x="3807" y="5995"/>
                  <a:pt x="2130" y="6018"/>
                  <a:pt x="2006" y="6021"/>
                </a:cubicBezTo>
                <a:cubicBezTo>
                  <a:pt x="1825" y="6026"/>
                  <a:pt x="1782" y="6136"/>
                  <a:pt x="1782" y="6583"/>
                </a:cubicBezTo>
                <a:cubicBezTo>
                  <a:pt x="1782" y="6888"/>
                  <a:pt x="1828" y="7187"/>
                  <a:pt x="1883" y="7251"/>
                </a:cubicBezTo>
                <a:cubicBezTo>
                  <a:pt x="1950" y="7329"/>
                  <a:pt x="1981" y="8358"/>
                  <a:pt x="1980" y="9373"/>
                </a:cubicBezTo>
                <a:cubicBezTo>
                  <a:pt x="1981" y="9854"/>
                  <a:pt x="1970" y="10325"/>
                  <a:pt x="1954" y="10701"/>
                </a:cubicBezTo>
                <a:cubicBezTo>
                  <a:pt x="1946" y="10890"/>
                  <a:pt x="1937" y="11060"/>
                  <a:pt x="1924" y="11178"/>
                </a:cubicBezTo>
                <a:cubicBezTo>
                  <a:pt x="1912" y="11297"/>
                  <a:pt x="1900" y="11370"/>
                  <a:pt x="1883" y="11389"/>
                </a:cubicBezTo>
                <a:cubicBezTo>
                  <a:pt x="1850" y="11428"/>
                  <a:pt x="1824" y="11532"/>
                  <a:pt x="1808" y="11663"/>
                </a:cubicBezTo>
                <a:cubicBezTo>
                  <a:pt x="1760" y="12059"/>
                  <a:pt x="1789" y="12744"/>
                  <a:pt x="1890" y="12935"/>
                </a:cubicBezTo>
                <a:cubicBezTo>
                  <a:pt x="1950" y="13047"/>
                  <a:pt x="1983" y="13382"/>
                  <a:pt x="1965" y="13680"/>
                </a:cubicBezTo>
                <a:lnTo>
                  <a:pt x="1932" y="14214"/>
                </a:lnTo>
                <a:lnTo>
                  <a:pt x="989" y="14277"/>
                </a:lnTo>
                <a:lnTo>
                  <a:pt x="79" y="14326"/>
                </a:lnTo>
                <a:lnTo>
                  <a:pt x="79" y="16933"/>
                </a:lnTo>
                <a:cubicBezTo>
                  <a:pt x="79" y="18366"/>
                  <a:pt x="54" y="19806"/>
                  <a:pt x="19" y="20130"/>
                </a:cubicBezTo>
                <a:cubicBezTo>
                  <a:pt x="-2" y="20333"/>
                  <a:pt x="-3" y="20421"/>
                  <a:pt x="4" y="20509"/>
                </a:cubicBezTo>
                <a:cubicBezTo>
                  <a:pt x="41" y="20660"/>
                  <a:pt x="105" y="20713"/>
                  <a:pt x="214" y="20713"/>
                </a:cubicBezTo>
                <a:cubicBezTo>
                  <a:pt x="264" y="20713"/>
                  <a:pt x="321" y="20764"/>
                  <a:pt x="379" y="20811"/>
                </a:cubicBezTo>
                <a:cubicBezTo>
                  <a:pt x="391" y="20820"/>
                  <a:pt x="400" y="20815"/>
                  <a:pt x="412" y="20825"/>
                </a:cubicBezTo>
                <a:cubicBezTo>
                  <a:pt x="440" y="20851"/>
                  <a:pt x="463" y="20884"/>
                  <a:pt x="491" y="20917"/>
                </a:cubicBezTo>
                <a:cubicBezTo>
                  <a:pt x="547" y="20972"/>
                  <a:pt x="605" y="21024"/>
                  <a:pt x="652" y="21092"/>
                </a:cubicBezTo>
                <a:cubicBezTo>
                  <a:pt x="995" y="21600"/>
                  <a:pt x="1345" y="21562"/>
                  <a:pt x="1625" y="20994"/>
                </a:cubicBezTo>
                <a:cubicBezTo>
                  <a:pt x="1666" y="20909"/>
                  <a:pt x="1702" y="20861"/>
                  <a:pt x="1741" y="20804"/>
                </a:cubicBezTo>
                <a:cubicBezTo>
                  <a:pt x="1854" y="20603"/>
                  <a:pt x="1977" y="20523"/>
                  <a:pt x="2081" y="20579"/>
                </a:cubicBezTo>
                <a:cubicBezTo>
                  <a:pt x="2248" y="20544"/>
                  <a:pt x="2546" y="20534"/>
                  <a:pt x="2935" y="20530"/>
                </a:cubicBezTo>
                <a:cubicBezTo>
                  <a:pt x="2937" y="20530"/>
                  <a:pt x="2940" y="20530"/>
                  <a:pt x="2942" y="20530"/>
                </a:cubicBezTo>
                <a:cubicBezTo>
                  <a:pt x="2945" y="20530"/>
                  <a:pt x="2947" y="20530"/>
                  <a:pt x="2949" y="20530"/>
                </a:cubicBezTo>
                <a:cubicBezTo>
                  <a:pt x="3148" y="20528"/>
                  <a:pt x="3324" y="20530"/>
                  <a:pt x="3604" y="20530"/>
                </a:cubicBezTo>
                <a:cubicBezTo>
                  <a:pt x="3766" y="20530"/>
                  <a:pt x="3845" y="20530"/>
                  <a:pt x="3979" y="20530"/>
                </a:cubicBezTo>
                <a:cubicBezTo>
                  <a:pt x="3982" y="20530"/>
                  <a:pt x="3987" y="20530"/>
                  <a:pt x="3990" y="20530"/>
                </a:cubicBezTo>
                <a:cubicBezTo>
                  <a:pt x="4371" y="20531"/>
                  <a:pt x="4660" y="20534"/>
                  <a:pt x="4858" y="20551"/>
                </a:cubicBezTo>
                <a:cubicBezTo>
                  <a:pt x="5002" y="20490"/>
                  <a:pt x="5175" y="20530"/>
                  <a:pt x="5337" y="20685"/>
                </a:cubicBezTo>
                <a:cubicBezTo>
                  <a:pt x="5435" y="20754"/>
                  <a:pt x="5507" y="20841"/>
                  <a:pt x="5584" y="20994"/>
                </a:cubicBezTo>
                <a:cubicBezTo>
                  <a:pt x="5731" y="21289"/>
                  <a:pt x="5912" y="21447"/>
                  <a:pt x="6093" y="21458"/>
                </a:cubicBezTo>
                <a:cubicBezTo>
                  <a:pt x="6274" y="21468"/>
                  <a:pt x="6458" y="21329"/>
                  <a:pt x="6606" y="21050"/>
                </a:cubicBezTo>
                <a:cubicBezTo>
                  <a:pt x="6770" y="20740"/>
                  <a:pt x="6922" y="20652"/>
                  <a:pt x="7212" y="20692"/>
                </a:cubicBezTo>
                <a:lnTo>
                  <a:pt x="7597" y="20741"/>
                </a:lnTo>
                <a:lnTo>
                  <a:pt x="7519" y="20024"/>
                </a:lnTo>
                <a:cubicBezTo>
                  <a:pt x="7511" y="19955"/>
                  <a:pt x="7511" y="19854"/>
                  <a:pt x="7504" y="19771"/>
                </a:cubicBezTo>
                <a:cubicBezTo>
                  <a:pt x="7437" y="19263"/>
                  <a:pt x="7384" y="18697"/>
                  <a:pt x="7384" y="18380"/>
                </a:cubicBezTo>
                <a:cubicBezTo>
                  <a:pt x="7384" y="18200"/>
                  <a:pt x="7407" y="18044"/>
                  <a:pt x="7436" y="17931"/>
                </a:cubicBezTo>
                <a:lnTo>
                  <a:pt x="7436" y="17797"/>
                </a:lnTo>
                <a:lnTo>
                  <a:pt x="7534" y="17797"/>
                </a:lnTo>
                <a:cubicBezTo>
                  <a:pt x="7572" y="17785"/>
                  <a:pt x="7609" y="17777"/>
                  <a:pt x="7661" y="17797"/>
                </a:cubicBezTo>
                <a:lnTo>
                  <a:pt x="7938" y="17790"/>
                </a:lnTo>
                <a:cubicBezTo>
                  <a:pt x="7963" y="17790"/>
                  <a:pt x="8509" y="17791"/>
                  <a:pt x="8582" y="17790"/>
                </a:cubicBezTo>
                <a:cubicBezTo>
                  <a:pt x="8665" y="17739"/>
                  <a:pt x="8762" y="17706"/>
                  <a:pt x="8888" y="17706"/>
                </a:cubicBezTo>
                <a:cubicBezTo>
                  <a:pt x="8978" y="17706"/>
                  <a:pt x="9050" y="17718"/>
                  <a:pt x="9117" y="17741"/>
                </a:cubicBezTo>
                <a:cubicBezTo>
                  <a:pt x="9170" y="17741"/>
                  <a:pt x="9181" y="17732"/>
                  <a:pt x="9244" y="17734"/>
                </a:cubicBezTo>
                <a:cubicBezTo>
                  <a:pt x="9425" y="17738"/>
                  <a:pt x="9499" y="17760"/>
                  <a:pt x="9611" y="17776"/>
                </a:cubicBezTo>
                <a:cubicBezTo>
                  <a:pt x="9818" y="17774"/>
                  <a:pt x="10282" y="17778"/>
                  <a:pt x="10569" y="17776"/>
                </a:cubicBezTo>
                <a:cubicBezTo>
                  <a:pt x="10697" y="17661"/>
                  <a:pt x="10873" y="17658"/>
                  <a:pt x="11003" y="17769"/>
                </a:cubicBezTo>
                <a:cubicBezTo>
                  <a:pt x="11240" y="17767"/>
                  <a:pt x="11442" y="17764"/>
                  <a:pt x="11714" y="17762"/>
                </a:cubicBezTo>
                <a:cubicBezTo>
                  <a:pt x="11756" y="17737"/>
                  <a:pt x="11800" y="17706"/>
                  <a:pt x="11841" y="17706"/>
                </a:cubicBezTo>
                <a:cubicBezTo>
                  <a:pt x="11881" y="17706"/>
                  <a:pt x="11920" y="17738"/>
                  <a:pt x="11961" y="17762"/>
                </a:cubicBezTo>
                <a:cubicBezTo>
                  <a:pt x="12262" y="17760"/>
                  <a:pt x="12388" y="17757"/>
                  <a:pt x="12720" y="17755"/>
                </a:cubicBezTo>
                <a:cubicBezTo>
                  <a:pt x="12771" y="17731"/>
                  <a:pt x="12813" y="17706"/>
                  <a:pt x="12889" y="17706"/>
                </a:cubicBezTo>
                <a:cubicBezTo>
                  <a:pt x="12978" y="17706"/>
                  <a:pt x="13048" y="17721"/>
                  <a:pt x="13102" y="17755"/>
                </a:cubicBezTo>
                <a:cubicBezTo>
                  <a:pt x="13906" y="17750"/>
                  <a:pt x="13968" y="17747"/>
                  <a:pt x="14868" y="17741"/>
                </a:cubicBezTo>
                <a:cubicBezTo>
                  <a:pt x="14910" y="17728"/>
                  <a:pt x="14935" y="17706"/>
                  <a:pt x="14992" y="17706"/>
                </a:cubicBezTo>
                <a:cubicBezTo>
                  <a:pt x="15047" y="17706"/>
                  <a:pt x="15080" y="17724"/>
                  <a:pt x="15115" y="17741"/>
                </a:cubicBezTo>
                <a:lnTo>
                  <a:pt x="15883" y="17741"/>
                </a:lnTo>
                <a:cubicBezTo>
                  <a:pt x="15915" y="17733"/>
                  <a:pt x="15932" y="17706"/>
                  <a:pt x="15972" y="17706"/>
                </a:cubicBezTo>
                <a:cubicBezTo>
                  <a:pt x="16009" y="17706"/>
                  <a:pt x="16042" y="17723"/>
                  <a:pt x="16077" y="17734"/>
                </a:cubicBezTo>
                <a:lnTo>
                  <a:pt x="16975" y="17727"/>
                </a:lnTo>
                <a:cubicBezTo>
                  <a:pt x="16997" y="17721"/>
                  <a:pt x="17014" y="17710"/>
                  <a:pt x="17035" y="17706"/>
                </a:cubicBezTo>
                <a:cubicBezTo>
                  <a:pt x="17074" y="17698"/>
                  <a:pt x="17109" y="17721"/>
                  <a:pt x="17147" y="17727"/>
                </a:cubicBezTo>
                <a:lnTo>
                  <a:pt x="18117" y="17727"/>
                </a:lnTo>
                <a:cubicBezTo>
                  <a:pt x="18130" y="17719"/>
                  <a:pt x="18144" y="17706"/>
                  <a:pt x="18158" y="17706"/>
                </a:cubicBezTo>
                <a:cubicBezTo>
                  <a:pt x="18177" y="17706"/>
                  <a:pt x="18186" y="17717"/>
                  <a:pt x="18203" y="17720"/>
                </a:cubicBezTo>
                <a:lnTo>
                  <a:pt x="19153" y="17720"/>
                </a:lnTo>
                <a:cubicBezTo>
                  <a:pt x="19171" y="17718"/>
                  <a:pt x="19175" y="17706"/>
                  <a:pt x="19194" y="17706"/>
                </a:cubicBezTo>
                <a:cubicBezTo>
                  <a:pt x="19214" y="17706"/>
                  <a:pt x="19224" y="17716"/>
                  <a:pt x="19239" y="17720"/>
                </a:cubicBezTo>
                <a:lnTo>
                  <a:pt x="20119" y="17713"/>
                </a:lnTo>
                <a:cubicBezTo>
                  <a:pt x="20174" y="17697"/>
                  <a:pt x="20221" y="17698"/>
                  <a:pt x="20276" y="17713"/>
                </a:cubicBezTo>
                <a:lnTo>
                  <a:pt x="21185" y="17706"/>
                </a:lnTo>
                <a:cubicBezTo>
                  <a:pt x="21186" y="17706"/>
                  <a:pt x="21188" y="17706"/>
                  <a:pt x="21189" y="17706"/>
                </a:cubicBezTo>
                <a:cubicBezTo>
                  <a:pt x="21397" y="17706"/>
                  <a:pt x="21399" y="17649"/>
                  <a:pt x="21399" y="12626"/>
                </a:cubicBezTo>
                <a:cubicBezTo>
                  <a:pt x="21399" y="11195"/>
                  <a:pt x="21406" y="10041"/>
                  <a:pt x="21421" y="9190"/>
                </a:cubicBezTo>
                <a:cubicBezTo>
                  <a:pt x="21435" y="8348"/>
                  <a:pt x="21456" y="7800"/>
                  <a:pt x="21481" y="7602"/>
                </a:cubicBezTo>
                <a:cubicBezTo>
                  <a:pt x="21481" y="7601"/>
                  <a:pt x="21481" y="7591"/>
                  <a:pt x="21481" y="7588"/>
                </a:cubicBezTo>
                <a:cubicBezTo>
                  <a:pt x="21483" y="7555"/>
                  <a:pt x="21486" y="7443"/>
                  <a:pt x="21488" y="7434"/>
                </a:cubicBezTo>
                <a:cubicBezTo>
                  <a:pt x="21527" y="7282"/>
                  <a:pt x="21558" y="7124"/>
                  <a:pt x="21582" y="6963"/>
                </a:cubicBezTo>
                <a:cubicBezTo>
                  <a:pt x="21582" y="6960"/>
                  <a:pt x="21582" y="6952"/>
                  <a:pt x="21582" y="6949"/>
                </a:cubicBezTo>
                <a:cubicBezTo>
                  <a:pt x="21588" y="6858"/>
                  <a:pt x="21597" y="6780"/>
                  <a:pt x="21597" y="6682"/>
                </a:cubicBezTo>
                <a:lnTo>
                  <a:pt x="21597" y="6106"/>
                </a:lnTo>
                <a:cubicBezTo>
                  <a:pt x="21589" y="6079"/>
                  <a:pt x="21584" y="6044"/>
                  <a:pt x="21571" y="6035"/>
                </a:cubicBezTo>
                <a:lnTo>
                  <a:pt x="20523" y="5986"/>
                </a:lnTo>
                <a:lnTo>
                  <a:pt x="19445" y="5930"/>
                </a:lnTo>
                <a:lnTo>
                  <a:pt x="19415" y="5396"/>
                </a:lnTo>
                <a:cubicBezTo>
                  <a:pt x="19403" y="5194"/>
                  <a:pt x="19407" y="5057"/>
                  <a:pt x="19434" y="4960"/>
                </a:cubicBezTo>
                <a:lnTo>
                  <a:pt x="19434" y="4953"/>
                </a:lnTo>
                <a:lnTo>
                  <a:pt x="19419" y="4005"/>
                </a:lnTo>
                <a:lnTo>
                  <a:pt x="19415" y="3611"/>
                </a:lnTo>
                <a:cubicBezTo>
                  <a:pt x="19412" y="3564"/>
                  <a:pt x="19397" y="3540"/>
                  <a:pt x="19397" y="3485"/>
                </a:cubicBezTo>
                <a:cubicBezTo>
                  <a:pt x="19397" y="3442"/>
                  <a:pt x="19406" y="3418"/>
                  <a:pt x="19408" y="3380"/>
                </a:cubicBezTo>
                <a:lnTo>
                  <a:pt x="19393" y="2164"/>
                </a:lnTo>
                <a:cubicBezTo>
                  <a:pt x="19116" y="2113"/>
                  <a:pt x="18399" y="2074"/>
                  <a:pt x="17525" y="2073"/>
                </a:cubicBezTo>
                <a:lnTo>
                  <a:pt x="15699" y="2073"/>
                </a:lnTo>
                <a:lnTo>
                  <a:pt x="15673" y="4005"/>
                </a:lnTo>
                <a:lnTo>
                  <a:pt x="15643" y="5930"/>
                </a:lnTo>
                <a:lnTo>
                  <a:pt x="14943" y="5930"/>
                </a:lnTo>
                <a:lnTo>
                  <a:pt x="14898" y="5930"/>
                </a:lnTo>
                <a:lnTo>
                  <a:pt x="14244" y="5930"/>
                </a:lnTo>
                <a:lnTo>
                  <a:pt x="14154" y="5930"/>
                </a:lnTo>
                <a:lnTo>
                  <a:pt x="14169" y="3696"/>
                </a:lnTo>
                <a:cubicBezTo>
                  <a:pt x="14177" y="2466"/>
                  <a:pt x="14206" y="1412"/>
                  <a:pt x="14236" y="1356"/>
                </a:cubicBezTo>
                <a:cubicBezTo>
                  <a:pt x="14266" y="1300"/>
                  <a:pt x="14292" y="971"/>
                  <a:pt x="14292" y="625"/>
                </a:cubicBezTo>
                <a:lnTo>
                  <a:pt x="14292" y="253"/>
                </a:lnTo>
                <a:cubicBezTo>
                  <a:pt x="13804" y="26"/>
                  <a:pt x="12450" y="0"/>
                  <a:pt x="9087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8" name="pasted-image.tiff"/>
          <p:cNvPicPr>
            <a:picLocks noChangeAspect="1"/>
          </p:cNvPicPr>
          <p:nvPr/>
        </p:nvPicPr>
        <p:blipFill>
          <a:blip r:embed="rId10">
            <a:extLst/>
          </a:blip>
          <a:srcRect l="27520" t="8354" r="26674" b="8792"/>
          <a:stretch>
            <a:fillRect/>
          </a:stretch>
        </p:blipFill>
        <p:spPr>
          <a:xfrm>
            <a:off x="10773585" y="2465976"/>
            <a:ext cx="876301" cy="1585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8" fill="norm" stroke="1" extrusionOk="0">
                <a:moveTo>
                  <a:pt x="10702" y="5"/>
                </a:moveTo>
                <a:cubicBezTo>
                  <a:pt x="10691" y="11"/>
                  <a:pt x="10741" y="23"/>
                  <a:pt x="10849" y="48"/>
                </a:cubicBezTo>
                <a:cubicBezTo>
                  <a:pt x="10987" y="80"/>
                  <a:pt x="11203" y="123"/>
                  <a:pt x="11328" y="145"/>
                </a:cubicBezTo>
                <a:cubicBezTo>
                  <a:pt x="11683" y="208"/>
                  <a:pt x="11438" y="335"/>
                  <a:pt x="10996" y="319"/>
                </a:cubicBezTo>
                <a:cubicBezTo>
                  <a:pt x="10031" y="283"/>
                  <a:pt x="9647" y="323"/>
                  <a:pt x="9685" y="448"/>
                </a:cubicBezTo>
                <a:cubicBezTo>
                  <a:pt x="9707" y="520"/>
                  <a:pt x="9609" y="596"/>
                  <a:pt x="9440" y="638"/>
                </a:cubicBezTo>
                <a:cubicBezTo>
                  <a:pt x="9284" y="676"/>
                  <a:pt x="9173" y="742"/>
                  <a:pt x="9205" y="789"/>
                </a:cubicBezTo>
                <a:cubicBezTo>
                  <a:pt x="9238" y="836"/>
                  <a:pt x="9219" y="892"/>
                  <a:pt x="9157" y="913"/>
                </a:cubicBezTo>
                <a:cubicBezTo>
                  <a:pt x="9094" y="935"/>
                  <a:pt x="9061" y="1053"/>
                  <a:pt x="9088" y="1173"/>
                </a:cubicBezTo>
                <a:cubicBezTo>
                  <a:pt x="9150" y="1445"/>
                  <a:pt x="8971" y="1643"/>
                  <a:pt x="8658" y="1643"/>
                </a:cubicBezTo>
                <a:cubicBezTo>
                  <a:pt x="8377" y="1643"/>
                  <a:pt x="8217" y="1758"/>
                  <a:pt x="8403" y="1822"/>
                </a:cubicBezTo>
                <a:cubicBezTo>
                  <a:pt x="8487" y="1851"/>
                  <a:pt x="8462" y="1913"/>
                  <a:pt x="8345" y="2006"/>
                </a:cubicBezTo>
                <a:cubicBezTo>
                  <a:pt x="8245" y="2084"/>
                  <a:pt x="8197" y="2184"/>
                  <a:pt x="8227" y="2227"/>
                </a:cubicBezTo>
                <a:cubicBezTo>
                  <a:pt x="8258" y="2271"/>
                  <a:pt x="7905" y="2461"/>
                  <a:pt x="7454" y="2649"/>
                </a:cubicBezTo>
                <a:cubicBezTo>
                  <a:pt x="6985" y="2845"/>
                  <a:pt x="6642" y="3043"/>
                  <a:pt x="6642" y="3114"/>
                </a:cubicBezTo>
                <a:cubicBezTo>
                  <a:pt x="6642" y="3238"/>
                  <a:pt x="6232" y="3412"/>
                  <a:pt x="6104" y="3341"/>
                </a:cubicBezTo>
                <a:cubicBezTo>
                  <a:pt x="6067" y="3321"/>
                  <a:pt x="6046" y="3463"/>
                  <a:pt x="6055" y="3660"/>
                </a:cubicBezTo>
                <a:cubicBezTo>
                  <a:pt x="6068" y="3920"/>
                  <a:pt x="6016" y="4045"/>
                  <a:pt x="5870" y="4104"/>
                </a:cubicBezTo>
                <a:cubicBezTo>
                  <a:pt x="5758" y="4149"/>
                  <a:pt x="5642" y="4250"/>
                  <a:pt x="5615" y="4326"/>
                </a:cubicBezTo>
                <a:cubicBezTo>
                  <a:pt x="5589" y="4401"/>
                  <a:pt x="5499" y="4461"/>
                  <a:pt x="5420" y="4461"/>
                </a:cubicBezTo>
                <a:cubicBezTo>
                  <a:pt x="5340" y="4461"/>
                  <a:pt x="5236" y="4487"/>
                  <a:pt x="5185" y="4515"/>
                </a:cubicBezTo>
                <a:cubicBezTo>
                  <a:pt x="5134" y="4543"/>
                  <a:pt x="5007" y="4525"/>
                  <a:pt x="4901" y="4477"/>
                </a:cubicBezTo>
                <a:cubicBezTo>
                  <a:pt x="4769" y="4418"/>
                  <a:pt x="4733" y="4416"/>
                  <a:pt x="4793" y="4472"/>
                </a:cubicBezTo>
                <a:cubicBezTo>
                  <a:pt x="4848" y="4522"/>
                  <a:pt x="4721" y="4597"/>
                  <a:pt x="4471" y="4666"/>
                </a:cubicBezTo>
                <a:cubicBezTo>
                  <a:pt x="4094" y="4770"/>
                  <a:pt x="4051" y="4771"/>
                  <a:pt x="3913" y="4666"/>
                </a:cubicBezTo>
                <a:cubicBezTo>
                  <a:pt x="3783" y="4568"/>
                  <a:pt x="3763" y="4581"/>
                  <a:pt x="3727" y="4753"/>
                </a:cubicBezTo>
                <a:cubicBezTo>
                  <a:pt x="3702" y="4875"/>
                  <a:pt x="3617" y="4938"/>
                  <a:pt x="3512" y="4926"/>
                </a:cubicBezTo>
                <a:cubicBezTo>
                  <a:pt x="3287" y="4900"/>
                  <a:pt x="2993" y="5042"/>
                  <a:pt x="2857" y="5240"/>
                </a:cubicBezTo>
                <a:cubicBezTo>
                  <a:pt x="2793" y="5331"/>
                  <a:pt x="2638" y="5402"/>
                  <a:pt x="2495" y="5402"/>
                </a:cubicBezTo>
                <a:cubicBezTo>
                  <a:pt x="2280" y="5402"/>
                  <a:pt x="2243" y="5452"/>
                  <a:pt x="2211" y="5797"/>
                </a:cubicBezTo>
                <a:lnTo>
                  <a:pt x="2172" y="6197"/>
                </a:lnTo>
                <a:lnTo>
                  <a:pt x="1458" y="6218"/>
                </a:lnTo>
                <a:lnTo>
                  <a:pt x="734" y="6240"/>
                </a:lnTo>
                <a:lnTo>
                  <a:pt x="743" y="6856"/>
                </a:lnTo>
                <a:cubicBezTo>
                  <a:pt x="751" y="7378"/>
                  <a:pt x="705" y="7513"/>
                  <a:pt x="460" y="7749"/>
                </a:cubicBezTo>
                <a:lnTo>
                  <a:pt x="166" y="8030"/>
                </a:lnTo>
                <a:lnTo>
                  <a:pt x="470" y="8160"/>
                </a:lnTo>
                <a:cubicBezTo>
                  <a:pt x="748" y="8284"/>
                  <a:pt x="757" y="8313"/>
                  <a:pt x="607" y="8565"/>
                </a:cubicBezTo>
                <a:cubicBezTo>
                  <a:pt x="480" y="8778"/>
                  <a:pt x="459" y="9872"/>
                  <a:pt x="509" y="13762"/>
                </a:cubicBezTo>
                <a:lnTo>
                  <a:pt x="567" y="18689"/>
                </a:lnTo>
                <a:lnTo>
                  <a:pt x="284" y="18748"/>
                </a:lnTo>
                <a:lnTo>
                  <a:pt x="0" y="18808"/>
                </a:lnTo>
                <a:lnTo>
                  <a:pt x="362" y="19213"/>
                </a:lnTo>
                <a:cubicBezTo>
                  <a:pt x="656" y="19539"/>
                  <a:pt x="692" y="19628"/>
                  <a:pt x="558" y="19684"/>
                </a:cubicBezTo>
                <a:cubicBezTo>
                  <a:pt x="466" y="19722"/>
                  <a:pt x="363" y="19824"/>
                  <a:pt x="323" y="19911"/>
                </a:cubicBezTo>
                <a:cubicBezTo>
                  <a:pt x="267" y="20030"/>
                  <a:pt x="298" y="20066"/>
                  <a:pt x="450" y="20051"/>
                </a:cubicBezTo>
                <a:cubicBezTo>
                  <a:pt x="575" y="20040"/>
                  <a:pt x="676" y="20100"/>
                  <a:pt x="724" y="20208"/>
                </a:cubicBezTo>
                <a:cubicBezTo>
                  <a:pt x="770" y="20313"/>
                  <a:pt x="892" y="20381"/>
                  <a:pt x="1027" y="20381"/>
                </a:cubicBezTo>
                <a:cubicBezTo>
                  <a:pt x="1151" y="20382"/>
                  <a:pt x="1323" y="20435"/>
                  <a:pt x="1409" y="20500"/>
                </a:cubicBezTo>
                <a:cubicBezTo>
                  <a:pt x="1495" y="20565"/>
                  <a:pt x="1713" y="20651"/>
                  <a:pt x="1898" y="20689"/>
                </a:cubicBezTo>
                <a:cubicBezTo>
                  <a:pt x="2107" y="20733"/>
                  <a:pt x="2240" y="20809"/>
                  <a:pt x="2240" y="20895"/>
                </a:cubicBezTo>
                <a:cubicBezTo>
                  <a:pt x="2240" y="20985"/>
                  <a:pt x="2302" y="21022"/>
                  <a:pt x="2416" y="20998"/>
                </a:cubicBezTo>
                <a:cubicBezTo>
                  <a:pt x="2513" y="20977"/>
                  <a:pt x="2621" y="20989"/>
                  <a:pt x="2661" y="21025"/>
                </a:cubicBezTo>
                <a:cubicBezTo>
                  <a:pt x="2701" y="21060"/>
                  <a:pt x="3423" y="21094"/>
                  <a:pt x="4265" y="21100"/>
                </a:cubicBezTo>
                <a:cubicBezTo>
                  <a:pt x="5107" y="21107"/>
                  <a:pt x="5845" y="21131"/>
                  <a:pt x="5899" y="21149"/>
                </a:cubicBezTo>
                <a:cubicBezTo>
                  <a:pt x="5953" y="21168"/>
                  <a:pt x="6032" y="21150"/>
                  <a:pt x="6075" y="21111"/>
                </a:cubicBezTo>
                <a:cubicBezTo>
                  <a:pt x="6174" y="21023"/>
                  <a:pt x="6721" y="21019"/>
                  <a:pt x="6818" y="21106"/>
                </a:cubicBezTo>
                <a:cubicBezTo>
                  <a:pt x="6858" y="21141"/>
                  <a:pt x="6840" y="21190"/>
                  <a:pt x="6770" y="21214"/>
                </a:cubicBezTo>
                <a:cubicBezTo>
                  <a:pt x="6533" y="21295"/>
                  <a:pt x="6636" y="21361"/>
                  <a:pt x="6985" y="21349"/>
                </a:cubicBezTo>
                <a:cubicBezTo>
                  <a:pt x="7175" y="21343"/>
                  <a:pt x="7361" y="21326"/>
                  <a:pt x="7396" y="21317"/>
                </a:cubicBezTo>
                <a:cubicBezTo>
                  <a:pt x="7430" y="21307"/>
                  <a:pt x="7488" y="21305"/>
                  <a:pt x="7523" y="21306"/>
                </a:cubicBezTo>
                <a:cubicBezTo>
                  <a:pt x="8635" y="21351"/>
                  <a:pt x="9528" y="21403"/>
                  <a:pt x="9724" y="21436"/>
                </a:cubicBezTo>
                <a:cubicBezTo>
                  <a:pt x="9939" y="21472"/>
                  <a:pt x="9951" y="21464"/>
                  <a:pt x="9812" y="21371"/>
                </a:cubicBezTo>
                <a:cubicBezTo>
                  <a:pt x="9720" y="21310"/>
                  <a:pt x="9697" y="21242"/>
                  <a:pt x="9763" y="21219"/>
                </a:cubicBezTo>
                <a:cubicBezTo>
                  <a:pt x="9827" y="21198"/>
                  <a:pt x="10488" y="21185"/>
                  <a:pt x="11230" y="21187"/>
                </a:cubicBezTo>
                <a:lnTo>
                  <a:pt x="12580" y="21187"/>
                </a:lnTo>
                <a:lnTo>
                  <a:pt x="12717" y="21393"/>
                </a:lnTo>
                <a:cubicBezTo>
                  <a:pt x="12833" y="21561"/>
                  <a:pt x="12924" y="21598"/>
                  <a:pt x="13265" y="21598"/>
                </a:cubicBezTo>
                <a:cubicBezTo>
                  <a:pt x="13682" y="21598"/>
                  <a:pt x="14255" y="21367"/>
                  <a:pt x="14126" y="21252"/>
                </a:cubicBezTo>
                <a:cubicBezTo>
                  <a:pt x="14090" y="21219"/>
                  <a:pt x="14147" y="21155"/>
                  <a:pt x="14253" y="21106"/>
                </a:cubicBezTo>
                <a:cubicBezTo>
                  <a:pt x="14406" y="21036"/>
                  <a:pt x="14583" y="21037"/>
                  <a:pt x="15085" y="21100"/>
                </a:cubicBezTo>
                <a:cubicBezTo>
                  <a:pt x="15434" y="21145"/>
                  <a:pt x="15773" y="21160"/>
                  <a:pt x="15838" y="21138"/>
                </a:cubicBezTo>
                <a:cubicBezTo>
                  <a:pt x="15903" y="21116"/>
                  <a:pt x="16778" y="21099"/>
                  <a:pt x="17785" y="21100"/>
                </a:cubicBezTo>
                <a:cubicBezTo>
                  <a:pt x="19603" y="21103"/>
                  <a:pt x="20093" y="21050"/>
                  <a:pt x="20093" y="20852"/>
                </a:cubicBezTo>
                <a:cubicBezTo>
                  <a:pt x="20093" y="20741"/>
                  <a:pt x="20566" y="20603"/>
                  <a:pt x="20739" y="20662"/>
                </a:cubicBezTo>
                <a:cubicBezTo>
                  <a:pt x="20819" y="20690"/>
                  <a:pt x="20850" y="20653"/>
                  <a:pt x="20827" y="20576"/>
                </a:cubicBezTo>
                <a:cubicBezTo>
                  <a:pt x="20771" y="20388"/>
                  <a:pt x="20948" y="20273"/>
                  <a:pt x="21287" y="20273"/>
                </a:cubicBezTo>
                <a:lnTo>
                  <a:pt x="21580" y="20273"/>
                </a:lnTo>
                <a:lnTo>
                  <a:pt x="21532" y="15579"/>
                </a:lnTo>
                <a:cubicBezTo>
                  <a:pt x="21503" y="12995"/>
                  <a:pt x="21455" y="10859"/>
                  <a:pt x="21424" y="10831"/>
                </a:cubicBezTo>
                <a:cubicBezTo>
                  <a:pt x="21393" y="10803"/>
                  <a:pt x="21415" y="10660"/>
                  <a:pt x="21473" y="10518"/>
                </a:cubicBezTo>
                <a:cubicBezTo>
                  <a:pt x="21531" y="10375"/>
                  <a:pt x="21586" y="9530"/>
                  <a:pt x="21590" y="8636"/>
                </a:cubicBezTo>
                <a:lnTo>
                  <a:pt x="21600" y="7008"/>
                </a:lnTo>
                <a:lnTo>
                  <a:pt x="21258" y="7019"/>
                </a:lnTo>
                <a:cubicBezTo>
                  <a:pt x="20961" y="7030"/>
                  <a:pt x="20906" y="7004"/>
                  <a:pt x="20837" y="6792"/>
                </a:cubicBezTo>
                <a:cubicBezTo>
                  <a:pt x="20794" y="6658"/>
                  <a:pt x="20748" y="6573"/>
                  <a:pt x="20739" y="6608"/>
                </a:cubicBezTo>
                <a:cubicBezTo>
                  <a:pt x="20730" y="6642"/>
                  <a:pt x="20614" y="6618"/>
                  <a:pt x="20475" y="6548"/>
                </a:cubicBezTo>
                <a:cubicBezTo>
                  <a:pt x="20336" y="6479"/>
                  <a:pt x="20229" y="6384"/>
                  <a:pt x="20240" y="6343"/>
                </a:cubicBezTo>
                <a:cubicBezTo>
                  <a:pt x="20263" y="6258"/>
                  <a:pt x="20138" y="6057"/>
                  <a:pt x="19947" y="5861"/>
                </a:cubicBezTo>
                <a:cubicBezTo>
                  <a:pt x="19860" y="5772"/>
                  <a:pt x="19863" y="5708"/>
                  <a:pt x="19957" y="5656"/>
                </a:cubicBezTo>
                <a:cubicBezTo>
                  <a:pt x="20111" y="5570"/>
                  <a:pt x="20138" y="5395"/>
                  <a:pt x="19996" y="5407"/>
                </a:cubicBezTo>
                <a:cubicBezTo>
                  <a:pt x="19550" y="5446"/>
                  <a:pt x="19184" y="5386"/>
                  <a:pt x="19125" y="5261"/>
                </a:cubicBezTo>
                <a:cubicBezTo>
                  <a:pt x="19087" y="5181"/>
                  <a:pt x="18968" y="5126"/>
                  <a:pt x="18851" y="5137"/>
                </a:cubicBezTo>
                <a:cubicBezTo>
                  <a:pt x="18720" y="5149"/>
                  <a:pt x="18633" y="5098"/>
                  <a:pt x="18607" y="4996"/>
                </a:cubicBezTo>
                <a:cubicBezTo>
                  <a:pt x="18576" y="4877"/>
                  <a:pt x="18497" y="4840"/>
                  <a:pt x="18293" y="4856"/>
                </a:cubicBezTo>
                <a:cubicBezTo>
                  <a:pt x="18109" y="4870"/>
                  <a:pt x="17976" y="4826"/>
                  <a:pt x="17892" y="4720"/>
                </a:cubicBezTo>
                <a:cubicBezTo>
                  <a:pt x="17818" y="4626"/>
                  <a:pt x="17658" y="4564"/>
                  <a:pt x="17491" y="4564"/>
                </a:cubicBezTo>
                <a:cubicBezTo>
                  <a:pt x="17339" y="4564"/>
                  <a:pt x="17181" y="4536"/>
                  <a:pt x="17139" y="4499"/>
                </a:cubicBezTo>
                <a:cubicBezTo>
                  <a:pt x="17091" y="4456"/>
                  <a:pt x="16979" y="4462"/>
                  <a:pt x="16826" y="4515"/>
                </a:cubicBezTo>
                <a:cubicBezTo>
                  <a:pt x="16459" y="4642"/>
                  <a:pt x="16280" y="4494"/>
                  <a:pt x="16278" y="4055"/>
                </a:cubicBezTo>
                <a:cubicBezTo>
                  <a:pt x="16277" y="3755"/>
                  <a:pt x="16242" y="3681"/>
                  <a:pt x="16083" y="3688"/>
                </a:cubicBezTo>
                <a:cubicBezTo>
                  <a:pt x="15927" y="3694"/>
                  <a:pt x="15895" y="3638"/>
                  <a:pt x="15926" y="3439"/>
                </a:cubicBezTo>
                <a:cubicBezTo>
                  <a:pt x="15955" y="3255"/>
                  <a:pt x="15890" y="3143"/>
                  <a:pt x="15711" y="3044"/>
                </a:cubicBezTo>
                <a:cubicBezTo>
                  <a:pt x="15573" y="2968"/>
                  <a:pt x="15426" y="2925"/>
                  <a:pt x="15388" y="2947"/>
                </a:cubicBezTo>
                <a:cubicBezTo>
                  <a:pt x="15350" y="2968"/>
                  <a:pt x="15271" y="2914"/>
                  <a:pt x="15202" y="2822"/>
                </a:cubicBezTo>
                <a:cubicBezTo>
                  <a:pt x="14996" y="2548"/>
                  <a:pt x="14715" y="2393"/>
                  <a:pt x="14410" y="2384"/>
                </a:cubicBezTo>
                <a:cubicBezTo>
                  <a:pt x="14220" y="2379"/>
                  <a:pt x="14117" y="2332"/>
                  <a:pt x="14116" y="2249"/>
                </a:cubicBezTo>
                <a:cubicBezTo>
                  <a:pt x="14116" y="2179"/>
                  <a:pt x="14022" y="2092"/>
                  <a:pt x="13901" y="2054"/>
                </a:cubicBezTo>
                <a:cubicBezTo>
                  <a:pt x="13781" y="2017"/>
                  <a:pt x="13686" y="1949"/>
                  <a:pt x="13686" y="1903"/>
                </a:cubicBezTo>
                <a:cubicBezTo>
                  <a:pt x="13686" y="1857"/>
                  <a:pt x="13564" y="1779"/>
                  <a:pt x="13422" y="1730"/>
                </a:cubicBezTo>
                <a:cubicBezTo>
                  <a:pt x="13165" y="1641"/>
                  <a:pt x="13167" y="1640"/>
                  <a:pt x="13412" y="1454"/>
                </a:cubicBezTo>
                <a:cubicBezTo>
                  <a:pt x="13657" y="1268"/>
                  <a:pt x="13652" y="1263"/>
                  <a:pt x="13383" y="1054"/>
                </a:cubicBezTo>
                <a:cubicBezTo>
                  <a:pt x="13234" y="938"/>
                  <a:pt x="13119" y="830"/>
                  <a:pt x="13118" y="811"/>
                </a:cubicBezTo>
                <a:cubicBezTo>
                  <a:pt x="13118" y="791"/>
                  <a:pt x="13027" y="778"/>
                  <a:pt x="12923" y="778"/>
                </a:cubicBezTo>
                <a:cubicBezTo>
                  <a:pt x="12798" y="778"/>
                  <a:pt x="12723" y="693"/>
                  <a:pt x="12698" y="529"/>
                </a:cubicBezTo>
                <a:cubicBezTo>
                  <a:pt x="12663" y="303"/>
                  <a:pt x="12636" y="284"/>
                  <a:pt x="12297" y="297"/>
                </a:cubicBezTo>
                <a:cubicBezTo>
                  <a:pt x="12080" y="305"/>
                  <a:pt x="11787" y="252"/>
                  <a:pt x="11592" y="167"/>
                </a:cubicBezTo>
                <a:cubicBezTo>
                  <a:pt x="11410" y="88"/>
                  <a:pt x="11108" y="14"/>
                  <a:pt x="10927" y="5"/>
                </a:cubicBezTo>
                <a:cubicBezTo>
                  <a:pt x="10786" y="-2"/>
                  <a:pt x="10713" y="-1"/>
                  <a:pt x="10702" y="5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79" name="pasted-image.tiff"/>
          <p:cNvPicPr>
            <a:picLocks noChangeAspect="1"/>
          </p:cNvPicPr>
          <p:nvPr/>
        </p:nvPicPr>
        <p:blipFill>
          <a:blip r:embed="rId10">
            <a:extLst/>
          </a:blip>
          <a:srcRect l="27520" t="8354" r="26674" b="8792"/>
          <a:stretch>
            <a:fillRect/>
          </a:stretch>
        </p:blipFill>
        <p:spPr>
          <a:xfrm>
            <a:off x="626284" y="3230019"/>
            <a:ext cx="876301" cy="1585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8" fill="norm" stroke="1" extrusionOk="0">
                <a:moveTo>
                  <a:pt x="10702" y="5"/>
                </a:moveTo>
                <a:cubicBezTo>
                  <a:pt x="10691" y="11"/>
                  <a:pt x="10741" y="23"/>
                  <a:pt x="10849" y="48"/>
                </a:cubicBezTo>
                <a:cubicBezTo>
                  <a:pt x="10987" y="80"/>
                  <a:pt x="11203" y="123"/>
                  <a:pt x="11328" y="145"/>
                </a:cubicBezTo>
                <a:cubicBezTo>
                  <a:pt x="11683" y="208"/>
                  <a:pt x="11438" y="335"/>
                  <a:pt x="10996" y="319"/>
                </a:cubicBezTo>
                <a:cubicBezTo>
                  <a:pt x="10031" y="283"/>
                  <a:pt x="9647" y="323"/>
                  <a:pt x="9685" y="448"/>
                </a:cubicBezTo>
                <a:cubicBezTo>
                  <a:pt x="9707" y="520"/>
                  <a:pt x="9609" y="596"/>
                  <a:pt x="9440" y="638"/>
                </a:cubicBezTo>
                <a:cubicBezTo>
                  <a:pt x="9284" y="676"/>
                  <a:pt x="9173" y="742"/>
                  <a:pt x="9205" y="789"/>
                </a:cubicBezTo>
                <a:cubicBezTo>
                  <a:pt x="9238" y="836"/>
                  <a:pt x="9219" y="892"/>
                  <a:pt x="9157" y="913"/>
                </a:cubicBezTo>
                <a:cubicBezTo>
                  <a:pt x="9094" y="935"/>
                  <a:pt x="9061" y="1053"/>
                  <a:pt x="9088" y="1173"/>
                </a:cubicBezTo>
                <a:cubicBezTo>
                  <a:pt x="9150" y="1445"/>
                  <a:pt x="8971" y="1643"/>
                  <a:pt x="8658" y="1643"/>
                </a:cubicBezTo>
                <a:cubicBezTo>
                  <a:pt x="8377" y="1643"/>
                  <a:pt x="8217" y="1758"/>
                  <a:pt x="8403" y="1822"/>
                </a:cubicBezTo>
                <a:cubicBezTo>
                  <a:pt x="8487" y="1851"/>
                  <a:pt x="8462" y="1913"/>
                  <a:pt x="8345" y="2006"/>
                </a:cubicBezTo>
                <a:cubicBezTo>
                  <a:pt x="8245" y="2084"/>
                  <a:pt x="8197" y="2184"/>
                  <a:pt x="8227" y="2227"/>
                </a:cubicBezTo>
                <a:cubicBezTo>
                  <a:pt x="8258" y="2271"/>
                  <a:pt x="7905" y="2461"/>
                  <a:pt x="7454" y="2649"/>
                </a:cubicBezTo>
                <a:cubicBezTo>
                  <a:pt x="6985" y="2845"/>
                  <a:pt x="6642" y="3043"/>
                  <a:pt x="6642" y="3114"/>
                </a:cubicBezTo>
                <a:cubicBezTo>
                  <a:pt x="6642" y="3238"/>
                  <a:pt x="6232" y="3412"/>
                  <a:pt x="6104" y="3341"/>
                </a:cubicBezTo>
                <a:cubicBezTo>
                  <a:pt x="6067" y="3321"/>
                  <a:pt x="6046" y="3463"/>
                  <a:pt x="6055" y="3660"/>
                </a:cubicBezTo>
                <a:cubicBezTo>
                  <a:pt x="6068" y="3920"/>
                  <a:pt x="6016" y="4045"/>
                  <a:pt x="5870" y="4104"/>
                </a:cubicBezTo>
                <a:cubicBezTo>
                  <a:pt x="5758" y="4149"/>
                  <a:pt x="5642" y="4250"/>
                  <a:pt x="5615" y="4326"/>
                </a:cubicBezTo>
                <a:cubicBezTo>
                  <a:pt x="5589" y="4401"/>
                  <a:pt x="5499" y="4461"/>
                  <a:pt x="5420" y="4461"/>
                </a:cubicBezTo>
                <a:cubicBezTo>
                  <a:pt x="5340" y="4461"/>
                  <a:pt x="5236" y="4487"/>
                  <a:pt x="5185" y="4515"/>
                </a:cubicBezTo>
                <a:cubicBezTo>
                  <a:pt x="5134" y="4543"/>
                  <a:pt x="5007" y="4525"/>
                  <a:pt x="4901" y="4477"/>
                </a:cubicBezTo>
                <a:cubicBezTo>
                  <a:pt x="4769" y="4418"/>
                  <a:pt x="4733" y="4416"/>
                  <a:pt x="4793" y="4472"/>
                </a:cubicBezTo>
                <a:cubicBezTo>
                  <a:pt x="4848" y="4522"/>
                  <a:pt x="4721" y="4597"/>
                  <a:pt x="4471" y="4666"/>
                </a:cubicBezTo>
                <a:cubicBezTo>
                  <a:pt x="4094" y="4770"/>
                  <a:pt x="4051" y="4771"/>
                  <a:pt x="3913" y="4666"/>
                </a:cubicBezTo>
                <a:cubicBezTo>
                  <a:pt x="3783" y="4568"/>
                  <a:pt x="3763" y="4581"/>
                  <a:pt x="3727" y="4753"/>
                </a:cubicBezTo>
                <a:cubicBezTo>
                  <a:pt x="3702" y="4875"/>
                  <a:pt x="3617" y="4938"/>
                  <a:pt x="3512" y="4926"/>
                </a:cubicBezTo>
                <a:cubicBezTo>
                  <a:pt x="3287" y="4900"/>
                  <a:pt x="2993" y="5042"/>
                  <a:pt x="2857" y="5240"/>
                </a:cubicBezTo>
                <a:cubicBezTo>
                  <a:pt x="2793" y="5331"/>
                  <a:pt x="2638" y="5402"/>
                  <a:pt x="2495" y="5402"/>
                </a:cubicBezTo>
                <a:cubicBezTo>
                  <a:pt x="2280" y="5402"/>
                  <a:pt x="2243" y="5452"/>
                  <a:pt x="2211" y="5797"/>
                </a:cubicBezTo>
                <a:lnTo>
                  <a:pt x="2172" y="6197"/>
                </a:lnTo>
                <a:lnTo>
                  <a:pt x="1458" y="6218"/>
                </a:lnTo>
                <a:lnTo>
                  <a:pt x="734" y="6240"/>
                </a:lnTo>
                <a:lnTo>
                  <a:pt x="743" y="6856"/>
                </a:lnTo>
                <a:cubicBezTo>
                  <a:pt x="751" y="7378"/>
                  <a:pt x="705" y="7513"/>
                  <a:pt x="460" y="7749"/>
                </a:cubicBezTo>
                <a:lnTo>
                  <a:pt x="166" y="8030"/>
                </a:lnTo>
                <a:lnTo>
                  <a:pt x="470" y="8160"/>
                </a:lnTo>
                <a:cubicBezTo>
                  <a:pt x="748" y="8284"/>
                  <a:pt x="757" y="8313"/>
                  <a:pt x="607" y="8565"/>
                </a:cubicBezTo>
                <a:cubicBezTo>
                  <a:pt x="480" y="8778"/>
                  <a:pt x="459" y="9872"/>
                  <a:pt x="509" y="13762"/>
                </a:cubicBezTo>
                <a:lnTo>
                  <a:pt x="567" y="18689"/>
                </a:lnTo>
                <a:lnTo>
                  <a:pt x="284" y="18748"/>
                </a:lnTo>
                <a:lnTo>
                  <a:pt x="0" y="18808"/>
                </a:lnTo>
                <a:lnTo>
                  <a:pt x="362" y="19213"/>
                </a:lnTo>
                <a:cubicBezTo>
                  <a:pt x="656" y="19539"/>
                  <a:pt x="692" y="19628"/>
                  <a:pt x="558" y="19684"/>
                </a:cubicBezTo>
                <a:cubicBezTo>
                  <a:pt x="466" y="19722"/>
                  <a:pt x="363" y="19824"/>
                  <a:pt x="323" y="19911"/>
                </a:cubicBezTo>
                <a:cubicBezTo>
                  <a:pt x="267" y="20030"/>
                  <a:pt x="298" y="20066"/>
                  <a:pt x="450" y="20051"/>
                </a:cubicBezTo>
                <a:cubicBezTo>
                  <a:pt x="575" y="20040"/>
                  <a:pt x="676" y="20100"/>
                  <a:pt x="724" y="20208"/>
                </a:cubicBezTo>
                <a:cubicBezTo>
                  <a:pt x="770" y="20313"/>
                  <a:pt x="892" y="20381"/>
                  <a:pt x="1027" y="20381"/>
                </a:cubicBezTo>
                <a:cubicBezTo>
                  <a:pt x="1151" y="20382"/>
                  <a:pt x="1323" y="20435"/>
                  <a:pt x="1409" y="20500"/>
                </a:cubicBezTo>
                <a:cubicBezTo>
                  <a:pt x="1495" y="20565"/>
                  <a:pt x="1713" y="20651"/>
                  <a:pt x="1898" y="20689"/>
                </a:cubicBezTo>
                <a:cubicBezTo>
                  <a:pt x="2107" y="20733"/>
                  <a:pt x="2240" y="20809"/>
                  <a:pt x="2240" y="20895"/>
                </a:cubicBezTo>
                <a:cubicBezTo>
                  <a:pt x="2240" y="20985"/>
                  <a:pt x="2302" y="21022"/>
                  <a:pt x="2416" y="20998"/>
                </a:cubicBezTo>
                <a:cubicBezTo>
                  <a:pt x="2513" y="20977"/>
                  <a:pt x="2621" y="20989"/>
                  <a:pt x="2661" y="21025"/>
                </a:cubicBezTo>
                <a:cubicBezTo>
                  <a:pt x="2701" y="21060"/>
                  <a:pt x="3423" y="21094"/>
                  <a:pt x="4265" y="21100"/>
                </a:cubicBezTo>
                <a:cubicBezTo>
                  <a:pt x="5107" y="21107"/>
                  <a:pt x="5845" y="21131"/>
                  <a:pt x="5899" y="21149"/>
                </a:cubicBezTo>
                <a:cubicBezTo>
                  <a:pt x="5953" y="21168"/>
                  <a:pt x="6032" y="21150"/>
                  <a:pt x="6075" y="21111"/>
                </a:cubicBezTo>
                <a:cubicBezTo>
                  <a:pt x="6174" y="21023"/>
                  <a:pt x="6721" y="21019"/>
                  <a:pt x="6818" y="21106"/>
                </a:cubicBezTo>
                <a:cubicBezTo>
                  <a:pt x="6858" y="21141"/>
                  <a:pt x="6840" y="21190"/>
                  <a:pt x="6770" y="21214"/>
                </a:cubicBezTo>
                <a:cubicBezTo>
                  <a:pt x="6533" y="21295"/>
                  <a:pt x="6636" y="21361"/>
                  <a:pt x="6985" y="21349"/>
                </a:cubicBezTo>
                <a:cubicBezTo>
                  <a:pt x="7175" y="21343"/>
                  <a:pt x="7361" y="21326"/>
                  <a:pt x="7396" y="21317"/>
                </a:cubicBezTo>
                <a:cubicBezTo>
                  <a:pt x="7430" y="21307"/>
                  <a:pt x="7488" y="21305"/>
                  <a:pt x="7523" y="21306"/>
                </a:cubicBezTo>
                <a:cubicBezTo>
                  <a:pt x="8635" y="21351"/>
                  <a:pt x="9528" y="21403"/>
                  <a:pt x="9724" y="21436"/>
                </a:cubicBezTo>
                <a:cubicBezTo>
                  <a:pt x="9939" y="21472"/>
                  <a:pt x="9951" y="21464"/>
                  <a:pt x="9812" y="21371"/>
                </a:cubicBezTo>
                <a:cubicBezTo>
                  <a:pt x="9720" y="21310"/>
                  <a:pt x="9697" y="21242"/>
                  <a:pt x="9763" y="21219"/>
                </a:cubicBezTo>
                <a:cubicBezTo>
                  <a:pt x="9827" y="21198"/>
                  <a:pt x="10488" y="21185"/>
                  <a:pt x="11230" y="21187"/>
                </a:cubicBezTo>
                <a:lnTo>
                  <a:pt x="12580" y="21187"/>
                </a:lnTo>
                <a:lnTo>
                  <a:pt x="12717" y="21393"/>
                </a:lnTo>
                <a:cubicBezTo>
                  <a:pt x="12833" y="21561"/>
                  <a:pt x="12924" y="21598"/>
                  <a:pt x="13265" y="21598"/>
                </a:cubicBezTo>
                <a:cubicBezTo>
                  <a:pt x="13682" y="21598"/>
                  <a:pt x="14255" y="21367"/>
                  <a:pt x="14126" y="21252"/>
                </a:cubicBezTo>
                <a:cubicBezTo>
                  <a:pt x="14090" y="21219"/>
                  <a:pt x="14147" y="21155"/>
                  <a:pt x="14253" y="21106"/>
                </a:cubicBezTo>
                <a:cubicBezTo>
                  <a:pt x="14406" y="21036"/>
                  <a:pt x="14583" y="21037"/>
                  <a:pt x="15085" y="21100"/>
                </a:cubicBezTo>
                <a:cubicBezTo>
                  <a:pt x="15434" y="21145"/>
                  <a:pt x="15773" y="21160"/>
                  <a:pt x="15838" y="21138"/>
                </a:cubicBezTo>
                <a:cubicBezTo>
                  <a:pt x="15903" y="21116"/>
                  <a:pt x="16778" y="21099"/>
                  <a:pt x="17785" y="21100"/>
                </a:cubicBezTo>
                <a:cubicBezTo>
                  <a:pt x="19603" y="21103"/>
                  <a:pt x="20093" y="21050"/>
                  <a:pt x="20093" y="20852"/>
                </a:cubicBezTo>
                <a:cubicBezTo>
                  <a:pt x="20093" y="20741"/>
                  <a:pt x="20566" y="20603"/>
                  <a:pt x="20739" y="20662"/>
                </a:cubicBezTo>
                <a:cubicBezTo>
                  <a:pt x="20819" y="20690"/>
                  <a:pt x="20850" y="20653"/>
                  <a:pt x="20827" y="20576"/>
                </a:cubicBezTo>
                <a:cubicBezTo>
                  <a:pt x="20771" y="20388"/>
                  <a:pt x="20948" y="20273"/>
                  <a:pt x="21287" y="20273"/>
                </a:cubicBezTo>
                <a:lnTo>
                  <a:pt x="21580" y="20273"/>
                </a:lnTo>
                <a:lnTo>
                  <a:pt x="21532" y="15579"/>
                </a:lnTo>
                <a:cubicBezTo>
                  <a:pt x="21503" y="12995"/>
                  <a:pt x="21455" y="10859"/>
                  <a:pt x="21424" y="10831"/>
                </a:cubicBezTo>
                <a:cubicBezTo>
                  <a:pt x="21393" y="10803"/>
                  <a:pt x="21415" y="10660"/>
                  <a:pt x="21473" y="10518"/>
                </a:cubicBezTo>
                <a:cubicBezTo>
                  <a:pt x="21531" y="10375"/>
                  <a:pt x="21586" y="9530"/>
                  <a:pt x="21590" y="8636"/>
                </a:cubicBezTo>
                <a:lnTo>
                  <a:pt x="21600" y="7008"/>
                </a:lnTo>
                <a:lnTo>
                  <a:pt x="21258" y="7019"/>
                </a:lnTo>
                <a:cubicBezTo>
                  <a:pt x="20961" y="7030"/>
                  <a:pt x="20906" y="7004"/>
                  <a:pt x="20837" y="6792"/>
                </a:cubicBezTo>
                <a:cubicBezTo>
                  <a:pt x="20794" y="6658"/>
                  <a:pt x="20748" y="6573"/>
                  <a:pt x="20739" y="6608"/>
                </a:cubicBezTo>
                <a:cubicBezTo>
                  <a:pt x="20730" y="6642"/>
                  <a:pt x="20614" y="6618"/>
                  <a:pt x="20475" y="6548"/>
                </a:cubicBezTo>
                <a:cubicBezTo>
                  <a:pt x="20336" y="6479"/>
                  <a:pt x="20229" y="6384"/>
                  <a:pt x="20240" y="6343"/>
                </a:cubicBezTo>
                <a:cubicBezTo>
                  <a:pt x="20263" y="6258"/>
                  <a:pt x="20138" y="6057"/>
                  <a:pt x="19947" y="5861"/>
                </a:cubicBezTo>
                <a:cubicBezTo>
                  <a:pt x="19860" y="5772"/>
                  <a:pt x="19863" y="5708"/>
                  <a:pt x="19957" y="5656"/>
                </a:cubicBezTo>
                <a:cubicBezTo>
                  <a:pt x="20111" y="5570"/>
                  <a:pt x="20138" y="5395"/>
                  <a:pt x="19996" y="5407"/>
                </a:cubicBezTo>
                <a:cubicBezTo>
                  <a:pt x="19550" y="5446"/>
                  <a:pt x="19184" y="5386"/>
                  <a:pt x="19125" y="5261"/>
                </a:cubicBezTo>
                <a:cubicBezTo>
                  <a:pt x="19087" y="5181"/>
                  <a:pt x="18968" y="5126"/>
                  <a:pt x="18851" y="5137"/>
                </a:cubicBezTo>
                <a:cubicBezTo>
                  <a:pt x="18720" y="5149"/>
                  <a:pt x="18633" y="5098"/>
                  <a:pt x="18607" y="4996"/>
                </a:cubicBezTo>
                <a:cubicBezTo>
                  <a:pt x="18576" y="4877"/>
                  <a:pt x="18497" y="4840"/>
                  <a:pt x="18293" y="4856"/>
                </a:cubicBezTo>
                <a:cubicBezTo>
                  <a:pt x="18109" y="4870"/>
                  <a:pt x="17976" y="4826"/>
                  <a:pt x="17892" y="4720"/>
                </a:cubicBezTo>
                <a:cubicBezTo>
                  <a:pt x="17818" y="4626"/>
                  <a:pt x="17658" y="4564"/>
                  <a:pt x="17491" y="4564"/>
                </a:cubicBezTo>
                <a:cubicBezTo>
                  <a:pt x="17339" y="4564"/>
                  <a:pt x="17181" y="4536"/>
                  <a:pt x="17139" y="4499"/>
                </a:cubicBezTo>
                <a:cubicBezTo>
                  <a:pt x="17091" y="4456"/>
                  <a:pt x="16979" y="4462"/>
                  <a:pt x="16826" y="4515"/>
                </a:cubicBezTo>
                <a:cubicBezTo>
                  <a:pt x="16459" y="4642"/>
                  <a:pt x="16280" y="4494"/>
                  <a:pt x="16278" y="4055"/>
                </a:cubicBezTo>
                <a:cubicBezTo>
                  <a:pt x="16277" y="3755"/>
                  <a:pt x="16242" y="3681"/>
                  <a:pt x="16083" y="3688"/>
                </a:cubicBezTo>
                <a:cubicBezTo>
                  <a:pt x="15927" y="3694"/>
                  <a:pt x="15895" y="3638"/>
                  <a:pt x="15926" y="3439"/>
                </a:cubicBezTo>
                <a:cubicBezTo>
                  <a:pt x="15955" y="3255"/>
                  <a:pt x="15890" y="3143"/>
                  <a:pt x="15711" y="3044"/>
                </a:cubicBezTo>
                <a:cubicBezTo>
                  <a:pt x="15573" y="2968"/>
                  <a:pt x="15426" y="2925"/>
                  <a:pt x="15388" y="2947"/>
                </a:cubicBezTo>
                <a:cubicBezTo>
                  <a:pt x="15350" y="2968"/>
                  <a:pt x="15271" y="2914"/>
                  <a:pt x="15202" y="2822"/>
                </a:cubicBezTo>
                <a:cubicBezTo>
                  <a:pt x="14996" y="2548"/>
                  <a:pt x="14715" y="2393"/>
                  <a:pt x="14410" y="2384"/>
                </a:cubicBezTo>
                <a:cubicBezTo>
                  <a:pt x="14220" y="2379"/>
                  <a:pt x="14117" y="2332"/>
                  <a:pt x="14116" y="2249"/>
                </a:cubicBezTo>
                <a:cubicBezTo>
                  <a:pt x="14116" y="2179"/>
                  <a:pt x="14022" y="2092"/>
                  <a:pt x="13901" y="2054"/>
                </a:cubicBezTo>
                <a:cubicBezTo>
                  <a:pt x="13781" y="2017"/>
                  <a:pt x="13686" y="1949"/>
                  <a:pt x="13686" y="1903"/>
                </a:cubicBezTo>
                <a:cubicBezTo>
                  <a:pt x="13686" y="1857"/>
                  <a:pt x="13564" y="1779"/>
                  <a:pt x="13422" y="1730"/>
                </a:cubicBezTo>
                <a:cubicBezTo>
                  <a:pt x="13165" y="1641"/>
                  <a:pt x="13167" y="1640"/>
                  <a:pt x="13412" y="1454"/>
                </a:cubicBezTo>
                <a:cubicBezTo>
                  <a:pt x="13657" y="1268"/>
                  <a:pt x="13652" y="1263"/>
                  <a:pt x="13383" y="1054"/>
                </a:cubicBezTo>
                <a:cubicBezTo>
                  <a:pt x="13234" y="938"/>
                  <a:pt x="13119" y="830"/>
                  <a:pt x="13118" y="811"/>
                </a:cubicBezTo>
                <a:cubicBezTo>
                  <a:pt x="13118" y="791"/>
                  <a:pt x="13027" y="778"/>
                  <a:pt x="12923" y="778"/>
                </a:cubicBezTo>
                <a:cubicBezTo>
                  <a:pt x="12798" y="778"/>
                  <a:pt x="12723" y="693"/>
                  <a:pt x="12698" y="529"/>
                </a:cubicBezTo>
                <a:cubicBezTo>
                  <a:pt x="12663" y="303"/>
                  <a:pt x="12636" y="284"/>
                  <a:pt x="12297" y="297"/>
                </a:cubicBezTo>
                <a:cubicBezTo>
                  <a:pt x="12080" y="305"/>
                  <a:pt x="11787" y="252"/>
                  <a:pt x="11592" y="167"/>
                </a:cubicBezTo>
                <a:cubicBezTo>
                  <a:pt x="11410" y="88"/>
                  <a:pt x="11108" y="14"/>
                  <a:pt x="10927" y="5"/>
                </a:cubicBezTo>
                <a:cubicBezTo>
                  <a:pt x="10786" y="-2"/>
                  <a:pt x="10713" y="-1"/>
                  <a:pt x="10702" y="5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0" name="pasted-image.tiff"/>
          <p:cNvPicPr>
            <a:picLocks noChangeAspect="1"/>
          </p:cNvPicPr>
          <p:nvPr/>
        </p:nvPicPr>
        <p:blipFill>
          <a:blip r:embed="rId11">
            <a:extLst/>
          </a:blip>
          <a:srcRect l="0" t="0" r="0" b="304"/>
          <a:stretch>
            <a:fillRect/>
          </a:stretch>
        </p:blipFill>
        <p:spPr>
          <a:xfrm>
            <a:off x="11163051" y="5537356"/>
            <a:ext cx="1103280" cy="1361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0660" y="0"/>
                </a:moveTo>
                <a:lnTo>
                  <a:pt x="13496" y="63"/>
                </a:lnTo>
                <a:cubicBezTo>
                  <a:pt x="7324" y="117"/>
                  <a:pt x="5400" y="214"/>
                  <a:pt x="5400" y="466"/>
                </a:cubicBezTo>
                <a:cubicBezTo>
                  <a:pt x="5400" y="648"/>
                  <a:pt x="4848" y="1105"/>
                  <a:pt x="4172" y="1480"/>
                </a:cubicBezTo>
                <a:cubicBezTo>
                  <a:pt x="2601" y="2353"/>
                  <a:pt x="998" y="5413"/>
                  <a:pt x="987" y="7563"/>
                </a:cubicBezTo>
                <a:cubicBezTo>
                  <a:pt x="985" y="7975"/>
                  <a:pt x="761" y="8378"/>
                  <a:pt x="489" y="8464"/>
                </a:cubicBezTo>
                <a:cubicBezTo>
                  <a:pt x="79" y="8592"/>
                  <a:pt x="3" y="9603"/>
                  <a:pt x="0" y="14906"/>
                </a:cubicBezTo>
                <a:lnTo>
                  <a:pt x="1228" y="15076"/>
                </a:lnTo>
                <a:cubicBezTo>
                  <a:pt x="3121" y="15332"/>
                  <a:pt x="4738" y="15282"/>
                  <a:pt x="5144" y="14950"/>
                </a:cubicBezTo>
                <a:cubicBezTo>
                  <a:pt x="5626" y="14555"/>
                  <a:pt x="8319" y="14875"/>
                  <a:pt x="8842" y="15391"/>
                </a:cubicBezTo>
                <a:cubicBezTo>
                  <a:pt x="9068" y="15613"/>
                  <a:pt x="9127" y="15975"/>
                  <a:pt x="8982" y="16247"/>
                </a:cubicBezTo>
                <a:cubicBezTo>
                  <a:pt x="8844" y="16507"/>
                  <a:pt x="8706" y="16837"/>
                  <a:pt x="8671" y="16984"/>
                </a:cubicBezTo>
                <a:cubicBezTo>
                  <a:pt x="8636" y="17131"/>
                  <a:pt x="8573" y="17313"/>
                  <a:pt x="8531" y="17387"/>
                </a:cubicBezTo>
                <a:cubicBezTo>
                  <a:pt x="8489" y="17461"/>
                  <a:pt x="8411" y="17819"/>
                  <a:pt x="8353" y="18187"/>
                </a:cubicBezTo>
                <a:cubicBezTo>
                  <a:pt x="8294" y="18555"/>
                  <a:pt x="8164" y="19253"/>
                  <a:pt x="8065" y="19736"/>
                </a:cubicBezTo>
                <a:cubicBezTo>
                  <a:pt x="7966" y="20219"/>
                  <a:pt x="7997" y="20555"/>
                  <a:pt x="8135" y="20485"/>
                </a:cubicBezTo>
                <a:cubicBezTo>
                  <a:pt x="8273" y="20416"/>
                  <a:pt x="8818" y="20648"/>
                  <a:pt x="9347" y="21002"/>
                </a:cubicBezTo>
                <a:cubicBezTo>
                  <a:pt x="9932" y="21392"/>
                  <a:pt x="10374" y="21537"/>
                  <a:pt x="11864" y="21600"/>
                </a:cubicBezTo>
                <a:cubicBezTo>
                  <a:pt x="13297" y="21531"/>
                  <a:pt x="13893" y="21390"/>
                  <a:pt x="14631" y="21071"/>
                </a:cubicBezTo>
                <a:lnTo>
                  <a:pt x="16006" y="20479"/>
                </a:lnTo>
                <a:lnTo>
                  <a:pt x="15858" y="18199"/>
                </a:lnTo>
                <a:cubicBezTo>
                  <a:pt x="15698" y="15637"/>
                  <a:pt x="15631" y="15256"/>
                  <a:pt x="15268" y="14780"/>
                </a:cubicBezTo>
                <a:cubicBezTo>
                  <a:pt x="15127" y="14596"/>
                  <a:pt x="15096" y="14335"/>
                  <a:pt x="15198" y="14201"/>
                </a:cubicBezTo>
                <a:cubicBezTo>
                  <a:pt x="15300" y="14066"/>
                  <a:pt x="15248" y="13650"/>
                  <a:pt x="15073" y="13275"/>
                </a:cubicBezTo>
                <a:cubicBezTo>
                  <a:pt x="14698" y="12468"/>
                  <a:pt x="15161" y="12084"/>
                  <a:pt x="15905" y="12588"/>
                </a:cubicBezTo>
                <a:cubicBezTo>
                  <a:pt x="16276" y="12840"/>
                  <a:pt x="16480" y="12848"/>
                  <a:pt x="16767" y="12614"/>
                </a:cubicBezTo>
                <a:cubicBezTo>
                  <a:pt x="16976" y="12443"/>
                  <a:pt x="17453" y="12305"/>
                  <a:pt x="17824" y="12305"/>
                </a:cubicBezTo>
                <a:cubicBezTo>
                  <a:pt x="18195" y="12305"/>
                  <a:pt x="18682" y="12057"/>
                  <a:pt x="18912" y="11757"/>
                </a:cubicBezTo>
                <a:cubicBezTo>
                  <a:pt x="19141" y="11457"/>
                  <a:pt x="19464" y="11285"/>
                  <a:pt x="19626" y="11367"/>
                </a:cubicBezTo>
                <a:cubicBezTo>
                  <a:pt x="19789" y="11449"/>
                  <a:pt x="20299" y="11106"/>
                  <a:pt x="20761" y="10611"/>
                </a:cubicBezTo>
                <a:cubicBezTo>
                  <a:pt x="21591" y="9722"/>
                  <a:pt x="21600" y="9656"/>
                  <a:pt x="21600" y="4855"/>
                </a:cubicBezTo>
                <a:lnTo>
                  <a:pt x="21600" y="0"/>
                </a:lnTo>
                <a:lnTo>
                  <a:pt x="20660" y="0"/>
                </a:lnTo>
                <a:close/>
                <a:moveTo>
                  <a:pt x="16146" y="1178"/>
                </a:moveTo>
                <a:cubicBezTo>
                  <a:pt x="16286" y="1160"/>
                  <a:pt x="16432" y="1212"/>
                  <a:pt x="16511" y="1316"/>
                </a:cubicBezTo>
                <a:cubicBezTo>
                  <a:pt x="16616" y="1456"/>
                  <a:pt x="16557" y="1639"/>
                  <a:pt x="16386" y="1725"/>
                </a:cubicBezTo>
                <a:cubicBezTo>
                  <a:pt x="16216" y="1812"/>
                  <a:pt x="15995" y="1764"/>
                  <a:pt x="15889" y="1625"/>
                </a:cubicBezTo>
                <a:cubicBezTo>
                  <a:pt x="15784" y="1485"/>
                  <a:pt x="15835" y="1308"/>
                  <a:pt x="16006" y="1222"/>
                </a:cubicBezTo>
                <a:cubicBezTo>
                  <a:pt x="16048" y="1200"/>
                  <a:pt x="16099" y="1183"/>
                  <a:pt x="16146" y="1178"/>
                </a:cubicBezTo>
                <a:close/>
                <a:moveTo>
                  <a:pt x="16798" y="2248"/>
                </a:moveTo>
                <a:cubicBezTo>
                  <a:pt x="16939" y="2231"/>
                  <a:pt x="17084" y="2276"/>
                  <a:pt x="17163" y="2380"/>
                </a:cubicBezTo>
                <a:cubicBezTo>
                  <a:pt x="17269" y="2520"/>
                  <a:pt x="17217" y="2710"/>
                  <a:pt x="17047" y="2796"/>
                </a:cubicBezTo>
                <a:cubicBezTo>
                  <a:pt x="16876" y="2882"/>
                  <a:pt x="16647" y="2835"/>
                  <a:pt x="16542" y="2695"/>
                </a:cubicBezTo>
                <a:cubicBezTo>
                  <a:pt x="16436" y="2556"/>
                  <a:pt x="16496" y="2372"/>
                  <a:pt x="16666" y="2286"/>
                </a:cubicBezTo>
                <a:cubicBezTo>
                  <a:pt x="16709" y="2264"/>
                  <a:pt x="16751" y="2254"/>
                  <a:pt x="16798" y="2248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1" name="pasted-image.tiff"/>
          <p:cNvPicPr>
            <a:picLocks noChangeAspect="1"/>
          </p:cNvPicPr>
          <p:nvPr/>
        </p:nvPicPr>
        <p:blipFill>
          <a:blip r:embed="rId12">
            <a:extLst/>
          </a:blip>
          <a:srcRect l="10402" t="312" r="10853" b="386"/>
          <a:stretch>
            <a:fillRect/>
          </a:stretch>
        </p:blipFill>
        <p:spPr>
          <a:xfrm>
            <a:off x="7551878" y="2465954"/>
            <a:ext cx="1350591" cy="1585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4" h="21600" fill="norm" stroke="1" extrusionOk="0">
                <a:moveTo>
                  <a:pt x="15058" y="0"/>
                </a:moveTo>
                <a:cubicBezTo>
                  <a:pt x="14654" y="19"/>
                  <a:pt x="14353" y="41"/>
                  <a:pt x="14303" y="65"/>
                </a:cubicBezTo>
                <a:cubicBezTo>
                  <a:pt x="14151" y="137"/>
                  <a:pt x="12782" y="628"/>
                  <a:pt x="11257" y="1157"/>
                </a:cubicBezTo>
                <a:cubicBezTo>
                  <a:pt x="9731" y="1687"/>
                  <a:pt x="7126" y="2606"/>
                  <a:pt x="5470" y="3202"/>
                </a:cubicBezTo>
                <a:cubicBezTo>
                  <a:pt x="3590" y="3877"/>
                  <a:pt x="2217" y="4293"/>
                  <a:pt x="1821" y="4305"/>
                </a:cubicBezTo>
                <a:cubicBezTo>
                  <a:pt x="1048" y="4329"/>
                  <a:pt x="0" y="4976"/>
                  <a:pt x="0" y="5430"/>
                </a:cubicBezTo>
                <a:cubicBezTo>
                  <a:pt x="0" y="5592"/>
                  <a:pt x="115" y="6140"/>
                  <a:pt x="254" y="6647"/>
                </a:cubicBezTo>
                <a:cubicBezTo>
                  <a:pt x="393" y="7153"/>
                  <a:pt x="539" y="7688"/>
                  <a:pt x="577" y="7836"/>
                </a:cubicBezTo>
                <a:cubicBezTo>
                  <a:pt x="616" y="7985"/>
                  <a:pt x="1038" y="10111"/>
                  <a:pt x="1517" y="12563"/>
                </a:cubicBezTo>
                <a:cubicBezTo>
                  <a:pt x="3078" y="20554"/>
                  <a:pt x="3218" y="21022"/>
                  <a:pt x="4093" y="21400"/>
                </a:cubicBezTo>
                <a:cubicBezTo>
                  <a:pt x="4324" y="21500"/>
                  <a:pt x="4594" y="21562"/>
                  <a:pt x="5470" y="21600"/>
                </a:cubicBezTo>
                <a:cubicBezTo>
                  <a:pt x="5766" y="21558"/>
                  <a:pt x="5932" y="21494"/>
                  <a:pt x="6130" y="21400"/>
                </a:cubicBezTo>
                <a:cubicBezTo>
                  <a:pt x="6456" y="21244"/>
                  <a:pt x="6801" y="21034"/>
                  <a:pt x="6891" y="20935"/>
                </a:cubicBezTo>
                <a:cubicBezTo>
                  <a:pt x="7077" y="20730"/>
                  <a:pt x="9750" y="20565"/>
                  <a:pt x="16803" y="20329"/>
                </a:cubicBezTo>
                <a:cubicBezTo>
                  <a:pt x="19200" y="20249"/>
                  <a:pt x="21242" y="20162"/>
                  <a:pt x="21340" y="20134"/>
                </a:cubicBezTo>
                <a:cubicBezTo>
                  <a:pt x="21504" y="20088"/>
                  <a:pt x="21587" y="19900"/>
                  <a:pt x="21594" y="19491"/>
                </a:cubicBezTo>
                <a:cubicBezTo>
                  <a:pt x="21600" y="19081"/>
                  <a:pt x="21527" y="18451"/>
                  <a:pt x="21378" y="17522"/>
                </a:cubicBezTo>
                <a:cubicBezTo>
                  <a:pt x="20893" y="14511"/>
                  <a:pt x="19856" y="7639"/>
                  <a:pt x="19734" y="6625"/>
                </a:cubicBezTo>
                <a:cubicBezTo>
                  <a:pt x="19571" y="5266"/>
                  <a:pt x="19473" y="5101"/>
                  <a:pt x="18694" y="4970"/>
                </a:cubicBezTo>
                <a:cubicBezTo>
                  <a:pt x="18167" y="4881"/>
                  <a:pt x="17968" y="4766"/>
                  <a:pt x="17742" y="4408"/>
                </a:cubicBezTo>
                <a:cubicBezTo>
                  <a:pt x="17585" y="4159"/>
                  <a:pt x="17313" y="3866"/>
                  <a:pt x="17133" y="3759"/>
                </a:cubicBezTo>
                <a:cubicBezTo>
                  <a:pt x="16952" y="3651"/>
                  <a:pt x="16803" y="3468"/>
                  <a:pt x="16803" y="3348"/>
                </a:cubicBezTo>
                <a:cubicBezTo>
                  <a:pt x="16803" y="3228"/>
                  <a:pt x="16710" y="3032"/>
                  <a:pt x="16593" y="2915"/>
                </a:cubicBezTo>
                <a:cubicBezTo>
                  <a:pt x="16477" y="2798"/>
                  <a:pt x="16254" y="2288"/>
                  <a:pt x="16098" y="1785"/>
                </a:cubicBezTo>
                <a:cubicBezTo>
                  <a:pt x="15943" y="1281"/>
                  <a:pt x="15659" y="672"/>
                  <a:pt x="15470" y="433"/>
                </a:cubicBezTo>
                <a:lnTo>
                  <a:pt x="15128" y="0"/>
                </a:lnTo>
                <a:lnTo>
                  <a:pt x="1505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82" name="pasted-image.tiff"/>
          <p:cNvPicPr>
            <a:picLocks noChangeAspect="1"/>
          </p:cNvPicPr>
          <p:nvPr/>
        </p:nvPicPr>
        <p:blipFill>
          <a:blip r:embed="rId13">
            <a:extLst/>
          </a:blip>
          <a:srcRect l="37" t="0" r="11" b="13"/>
          <a:stretch>
            <a:fillRect/>
          </a:stretch>
        </p:blipFill>
        <p:spPr>
          <a:xfrm>
            <a:off x="7305797" y="5540318"/>
            <a:ext cx="1691880" cy="13553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9578" y="0"/>
                </a:moveTo>
                <a:cubicBezTo>
                  <a:pt x="17691" y="0"/>
                  <a:pt x="17552" y="26"/>
                  <a:pt x="17552" y="354"/>
                </a:cubicBezTo>
                <a:cubicBezTo>
                  <a:pt x="17552" y="548"/>
                  <a:pt x="17651" y="757"/>
                  <a:pt x="17775" y="816"/>
                </a:cubicBezTo>
                <a:cubicBezTo>
                  <a:pt x="17898" y="875"/>
                  <a:pt x="17997" y="1089"/>
                  <a:pt x="17997" y="1297"/>
                </a:cubicBezTo>
                <a:cubicBezTo>
                  <a:pt x="17997" y="1505"/>
                  <a:pt x="18089" y="1676"/>
                  <a:pt x="18200" y="1676"/>
                </a:cubicBezTo>
                <a:cubicBezTo>
                  <a:pt x="18311" y="1676"/>
                  <a:pt x="18619" y="1806"/>
                  <a:pt x="18879" y="1967"/>
                </a:cubicBezTo>
                <a:lnTo>
                  <a:pt x="19350" y="2264"/>
                </a:lnTo>
                <a:lnTo>
                  <a:pt x="19350" y="4111"/>
                </a:lnTo>
                <a:cubicBezTo>
                  <a:pt x="19350" y="5901"/>
                  <a:pt x="19337" y="5976"/>
                  <a:pt x="18986" y="6142"/>
                </a:cubicBezTo>
                <a:cubicBezTo>
                  <a:pt x="18775" y="6241"/>
                  <a:pt x="18603" y="6494"/>
                  <a:pt x="18575" y="6742"/>
                </a:cubicBezTo>
                <a:cubicBezTo>
                  <a:pt x="18548" y="6978"/>
                  <a:pt x="18425" y="7173"/>
                  <a:pt x="18301" y="7173"/>
                </a:cubicBezTo>
                <a:cubicBezTo>
                  <a:pt x="18178" y="7173"/>
                  <a:pt x="18026" y="7316"/>
                  <a:pt x="17967" y="7495"/>
                </a:cubicBezTo>
                <a:cubicBezTo>
                  <a:pt x="17908" y="7674"/>
                  <a:pt x="17729" y="7824"/>
                  <a:pt x="17567" y="7824"/>
                </a:cubicBezTo>
                <a:cubicBezTo>
                  <a:pt x="17376" y="7824"/>
                  <a:pt x="17253" y="7970"/>
                  <a:pt x="17222" y="8242"/>
                </a:cubicBezTo>
                <a:cubicBezTo>
                  <a:pt x="17157" y="8808"/>
                  <a:pt x="16424" y="8848"/>
                  <a:pt x="16422" y="8286"/>
                </a:cubicBezTo>
                <a:cubicBezTo>
                  <a:pt x="16420" y="7969"/>
                  <a:pt x="16321" y="7919"/>
                  <a:pt x="15748" y="7919"/>
                </a:cubicBezTo>
                <a:cubicBezTo>
                  <a:pt x="15172" y="7919"/>
                  <a:pt x="15068" y="7858"/>
                  <a:pt x="15028" y="7514"/>
                </a:cubicBezTo>
                <a:cubicBezTo>
                  <a:pt x="14989" y="7171"/>
                  <a:pt x="14855" y="7098"/>
                  <a:pt x="14126" y="7008"/>
                </a:cubicBezTo>
                <a:cubicBezTo>
                  <a:pt x="13657" y="6950"/>
                  <a:pt x="11998" y="6922"/>
                  <a:pt x="10443" y="6945"/>
                </a:cubicBezTo>
                <a:cubicBezTo>
                  <a:pt x="8887" y="6968"/>
                  <a:pt x="7583" y="6921"/>
                  <a:pt x="7545" y="6844"/>
                </a:cubicBezTo>
                <a:cubicBezTo>
                  <a:pt x="7506" y="6767"/>
                  <a:pt x="7343" y="6705"/>
                  <a:pt x="7180" y="6705"/>
                </a:cubicBezTo>
                <a:cubicBezTo>
                  <a:pt x="7017" y="6705"/>
                  <a:pt x="6847" y="6580"/>
                  <a:pt x="6800" y="6426"/>
                </a:cubicBezTo>
                <a:cubicBezTo>
                  <a:pt x="6743" y="6244"/>
                  <a:pt x="6511" y="6148"/>
                  <a:pt x="6126" y="6148"/>
                </a:cubicBezTo>
                <a:cubicBezTo>
                  <a:pt x="5696" y="6148"/>
                  <a:pt x="5511" y="6057"/>
                  <a:pt x="5452" y="5819"/>
                </a:cubicBezTo>
                <a:cubicBezTo>
                  <a:pt x="5407" y="5640"/>
                  <a:pt x="5311" y="5345"/>
                  <a:pt x="5234" y="5168"/>
                </a:cubicBezTo>
                <a:cubicBezTo>
                  <a:pt x="5036" y="4706"/>
                  <a:pt x="5063" y="3653"/>
                  <a:pt x="5280" y="3384"/>
                </a:cubicBezTo>
                <a:cubicBezTo>
                  <a:pt x="5425" y="3204"/>
                  <a:pt x="5425" y="3078"/>
                  <a:pt x="5280" y="2789"/>
                </a:cubicBezTo>
                <a:cubicBezTo>
                  <a:pt x="5179" y="2588"/>
                  <a:pt x="5095" y="2318"/>
                  <a:pt x="5092" y="2188"/>
                </a:cubicBezTo>
                <a:cubicBezTo>
                  <a:pt x="5085" y="1828"/>
                  <a:pt x="4303" y="1178"/>
                  <a:pt x="4226" y="1467"/>
                </a:cubicBezTo>
                <a:cubicBezTo>
                  <a:pt x="4191" y="1596"/>
                  <a:pt x="3998" y="1777"/>
                  <a:pt x="3795" y="1872"/>
                </a:cubicBezTo>
                <a:cubicBezTo>
                  <a:pt x="3592" y="1968"/>
                  <a:pt x="3470" y="2136"/>
                  <a:pt x="3522" y="2239"/>
                </a:cubicBezTo>
                <a:cubicBezTo>
                  <a:pt x="3638" y="2473"/>
                  <a:pt x="3407" y="2575"/>
                  <a:pt x="2544" y="2675"/>
                </a:cubicBezTo>
                <a:cubicBezTo>
                  <a:pt x="1769" y="2765"/>
                  <a:pt x="1314" y="2542"/>
                  <a:pt x="1439" y="2138"/>
                </a:cubicBezTo>
                <a:cubicBezTo>
                  <a:pt x="1502" y="1935"/>
                  <a:pt x="1417" y="1860"/>
                  <a:pt x="1120" y="1860"/>
                </a:cubicBezTo>
                <a:cubicBezTo>
                  <a:pt x="841" y="1860"/>
                  <a:pt x="687" y="1749"/>
                  <a:pt x="633" y="1493"/>
                </a:cubicBezTo>
                <a:cubicBezTo>
                  <a:pt x="590" y="1287"/>
                  <a:pt x="430" y="1120"/>
                  <a:pt x="274" y="1120"/>
                </a:cubicBezTo>
                <a:cubicBezTo>
                  <a:pt x="74" y="1120"/>
                  <a:pt x="17" y="1375"/>
                  <a:pt x="0" y="5395"/>
                </a:cubicBezTo>
                <a:cubicBezTo>
                  <a:pt x="0" y="5405"/>
                  <a:pt x="0" y="5417"/>
                  <a:pt x="0" y="5427"/>
                </a:cubicBezTo>
                <a:cubicBezTo>
                  <a:pt x="14" y="8022"/>
                  <a:pt x="128" y="8123"/>
                  <a:pt x="1110" y="8368"/>
                </a:cubicBezTo>
                <a:cubicBezTo>
                  <a:pt x="1428" y="8447"/>
                  <a:pt x="1544" y="8816"/>
                  <a:pt x="1703" y="10253"/>
                </a:cubicBezTo>
                <a:cubicBezTo>
                  <a:pt x="1795" y="11096"/>
                  <a:pt x="1780" y="11821"/>
                  <a:pt x="1672" y="11904"/>
                </a:cubicBezTo>
                <a:cubicBezTo>
                  <a:pt x="1476" y="12053"/>
                  <a:pt x="1827" y="12840"/>
                  <a:pt x="2336" y="13536"/>
                </a:cubicBezTo>
                <a:cubicBezTo>
                  <a:pt x="2431" y="13546"/>
                  <a:pt x="2548" y="13593"/>
                  <a:pt x="2685" y="13732"/>
                </a:cubicBezTo>
                <a:cubicBezTo>
                  <a:pt x="2923" y="13970"/>
                  <a:pt x="2968" y="14073"/>
                  <a:pt x="2878" y="14206"/>
                </a:cubicBezTo>
                <a:cubicBezTo>
                  <a:pt x="3216" y="14610"/>
                  <a:pt x="3301" y="14966"/>
                  <a:pt x="3288" y="15914"/>
                </a:cubicBezTo>
                <a:cubicBezTo>
                  <a:pt x="3261" y="17936"/>
                  <a:pt x="3010" y="19193"/>
                  <a:pt x="2564" y="19487"/>
                </a:cubicBezTo>
                <a:cubicBezTo>
                  <a:pt x="2018" y="19848"/>
                  <a:pt x="2047" y="20477"/>
                  <a:pt x="2640" y="21088"/>
                </a:cubicBezTo>
                <a:cubicBezTo>
                  <a:pt x="2904" y="21359"/>
                  <a:pt x="3398" y="21472"/>
                  <a:pt x="5259" y="21530"/>
                </a:cubicBezTo>
                <a:cubicBezTo>
                  <a:pt x="6174" y="21384"/>
                  <a:pt x="6136" y="20928"/>
                  <a:pt x="6141" y="19487"/>
                </a:cubicBezTo>
                <a:cubicBezTo>
                  <a:pt x="6145" y="18199"/>
                  <a:pt x="6182" y="18021"/>
                  <a:pt x="6440" y="17938"/>
                </a:cubicBezTo>
                <a:cubicBezTo>
                  <a:pt x="6660" y="17866"/>
                  <a:pt x="6740" y="17652"/>
                  <a:pt x="6774" y="17071"/>
                </a:cubicBezTo>
                <a:lnTo>
                  <a:pt x="6820" y="16293"/>
                </a:lnTo>
                <a:lnTo>
                  <a:pt x="8923" y="16293"/>
                </a:lnTo>
                <a:cubicBezTo>
                  <a:pt x="10970" y="16293"/>
                  <a:pt x="11026" y="16307"/>
                  <a:pt x="11071" y="16704"/>
                </a:cubicBezTo>
                <a:cubicBezTo>
                  <a:pt x="11099" y="16949"/>
                  <a:pt x="11239" y="17138"/>
                  <a:pt x="11426" y="17172"/>
                </a:cubicBezTo>
                <a:cubicBezTo>
                  <a:pt x="11694" y="17223"/>
                  <a:pt x="11740" y="17369"/>
                  <a:pt x="11755" y="18254"/>
                </a:cubicBezTo>
                <a:cubicBezTo>
                  <a:pt x="11771" y="19197"/>
                  <a:pt x="11747" y="19278"/>
                  <a:pt x="11421" y="19336"/>
                </a:cubicBezTo>
                <a:cubicBezTo>
                  <a:pt x="11225" y="19370"/>
                  <a:pt x="10988" y="19308"/>
                  <a:pt x="10899" y="19196"/>
                </a:cubicBezTo>
                <a:cubicBezTo>
                  <a:pt x="10661" y="18901"/>
                  <a:pt x="10541" y="18948"/>
                  <a:pt x="10453" y="19367"/>
                </a:cubicBezTo>
                <a:cubicBezTo>
                  <a:pt x="10406" y="19590"/>
                  <a:pt x="10246" y="19740"/>
                  <a:pt x="10058" y="19740"/>
                </a:cubicBezTo>
                <a:cubicBezTo>
                  <a:pt x="9781" y="19740"/>
                  <a:pt x="9749" y="19849"/>
                  <a:pt x="9749" y="20670"/>
                </a:cubicBezTo>
                <a:lnTo>
                  <a:pt x="9749" y="21581"/>
                </a:lnTo>
                <a:cubicBezTo>
                  <a:pt x="10611" y="21584"/>
                  <a:pt x="11253" y="21593"/>
                  <a:pt x="12363" y="21594"/>
                </a:cubicBezTo>
                <a:lnTo>
                  <a:pt x="13630" y="21594"/>
                </a:lnTo>
                <a:lnTo>
                  <a:pt x="13675" y="21094"/>
                </a:lnTo>
                <a:cubicBezTo>
                  <a:pt x="13709" y="20732"/>
                  <a:pt x="13818" y="20559"/>
                  <a:pt x="14050" y="20518"/>
                </a:cubicBezTo>
                <a:cubicBezTo>
                  <a:pt x="14255" y="20482"/>
                  <a:pt x="14396" y="20311"/>
                  <a:pt x="14425" y="20057"/>
                </a:cubicBezTo>
                <a:cubicBezTo>
                  <a:pt x="14451" y="19833"/>
                  <a:pt x="14575" y="19646"/>
                  <a:pt x="14699" y="19646"/>
                </a:cubicBezTo>
                <a:cubicBezTo>
                  <a:pt x="14854" y="19646"/>
                  <a:pt x="14941" y="19419"/>
                  <a:pt x="14973" y="18906"/>
                </a:cubicBezTo>
                <a:cubicBezTo>
                  <a:pt x="14997" y="18496"/>
                  <a:pt x="15104" y="18072"/>
                  <a:pt x="15211" y="17969"/>
                </a:cubicBezTo>
                <a:cubicBezTo>
                  <a:pt x="15318" y="17867"/>
                  <a:pt x="15786" y="17814"/>
                  <a:pt x="16254" y="17849"/>
                </a:cubicBezTo>
                <a:cubicBezTo>
                  <a:pt x="17016" y="17906"/>
                  <a:pt x="17131" y="17968"/>
                  <a:pt x="17329" y="18444"/>
                </a:cubicBezTo>
                <a:cubicBezTo>
                  <a:pt x="17641" y="19194"/>
                  <a:pt x="17608" y="19756"/>
                  <a:pt x="17248" y="19873"/>
                </a:cubicBezTo>
                <a:cubicBezTo>
                  <a:pt x="17027" y="19945"/>
                  <a:pt x="16949" y="20126"/>
                  <a:pt x="16949" y="20563"/>
                </a:cubicBezTo>
                <a:cubicBezTo>
                  <a:pt x="16949" y="21516"/>
                  <a:pt x="17129" y="21597"/>
                  <a:pt x="19330" y="21600"/>
                </a:cubicBezTo>
                <a:lnTo>
                  <a:pt x="19791" y="21600"/>
                </a:lnTo>
                <a:lnTo>
                  <a:pt x="19882" y="20967"/>
                </a:lnTo>
                <a:cubicBezTo>
                  <a:pt x="19935" y="20618"/>
                  <a:pt x="19930" y="20138"/>
                  <a:pt x="19867" y="19899"/>
                </a:cubicBezTo>
                <a:cubicBezTo>
                  <a:pt x="19804" y="19659"/>
                  <a:pt x="19773" y="19082"/>
                  <a:pt x="19801" y="18621"/>
                </a:cubicBezTo>
                <a:cubicBezTo>
                  <a:pt x="19938" y="16388"/>
                  <a:pt x="19892" y="15741"/>
                  <a:pt x="19578" y="15635"/>
                </a:cubicBezTo>
                <a:cubicBezTo>
                  <a:pt x="19413" y="15580"/>
                  <a:pt x="19255" y="15357"/>
                  <a:pt x="19229" y="15136"/>
                </a:cubicBezTo>
                <a:cubicBezTo>
                  <a:pt x="19189" y="14800"/>
                  <a:pt x="19067" y="14721"/>
                  <a:pt x="18479" y="14674"/>
                </a:cubicBezTo>
                <a:lnTo>
                  <a:pt x="17775" y="14617"/>
                </a:lnTo>
                <a:lnTo>
                  <a:pt x="17820" y="12960"/>
                </a:lnTo>
                <a:cubicBezTo>
                  <a:pt x="17868" y="11154"/>
                  <a:pt x="17910" y="10957"/>
                  <a:pt x="18210" y="11100"/>
                </a:cubicBezTo>
                <a:cubicBezTo>
                  <a:pt x="18320" y="11153"/>
                  <a:pt x="18613" y="10976"/>
                  <a:pt x="18864" y="10715"/>
                </a:cubicBezTo>
                <a:cubicBezTo>
                  <a:pt x="19114" y="10453"/>
                  <a:pt x="19421" y="10247"/>
                  <a:pt x="19548" y="10247"/>
                </a:cubicBezTo>
                <a:cubicBezTo>
                  <a:pt x="19675" y="10247"/>
                  <a:pt x="19805" y="10053"/>
                  <a:pt x="19832" y="9823"/>
                </a:cubicBezTo>
                <a:cubicBezTo>
                  <a:pt x="19862" y="9553"/>
                  <a:pt x="19995" y="9380"/>
                  <a:pt x="20212" y="9342"/>
                </a:cubicBezTo>
                <a:cubicBezTo>
                  <a:pt x="20397" y="9309"/>
                  <a:pt x="20551" y="9182"/>
                  <a:pt x="20551" y="9051"/>
                </a:cubicBezTo>
                <a:cubicBezTo>
                  <a:pt x="20551" y="8688"/>
                  <a:pt x="21007" y="7634"/>
                  <a:pt x="21164" y="7634"/>
                </a:cubicBezTo>
                <a:cubicBezTo>
                  <a:pt x="21241" y="7634"/>
                  <a:pt x="21301" y="7473"/>
                  <a:pt x="21301" y="7274"/>
                </a:cubicBezTo>
                <a:cubicBezTo>
                  <a:pt x="21301" y="7075"/>
                  <a:pt x="21371" y="6863"/>
                  <a:pt x="21453" y="6799"/>
                </a:cubicBezTo>
                <a:cubicBezTo>
                  <a:pt x="21544" y="6730"/>
                  <a:pt x="21600" y="5366"/>
                  <a:pt x="21600" y="3340"/>
                </a:cubicBezTo>
                <a:lnTo>
                  <a:pt x="21600" y="0"/>
                </a:lnTo>
                <a:lnTo>
                  <a:pt x="19578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83" name="pasted-image.tiff"/>
          <p:cNvPicPr>
            <a:picLocks noChangeAspect="1"/>
          </p:cNvPicPr>
          <p:nvPr/>
        </p:nvPicPr>
        <p:blipFill>
          <a:blip r:embed="rId14">
            <a:extLst/>
          </a:blip>
          <a:srcRect l="20123" t="91" r="10426" b="5"/>
          <a:stretch>
            <a:fillRect/>
          </a:stretch>
        </p:blipFill>
        <p:spPr>
          <a:xfrm>
            <a:off x="4228433" y="4485896"/>
            <a:ext cx="1950781" cy="1376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0" h="21588" fill="norm" stroke="1" extrusionOk="0">
                <a:moveTo>
                  <a:pt x="11590" y="1"/>
                </a:moveTo>
                <a:cubicBezTo>
                  <a:pt x="11545" y="-2"/>
                  <a:pt x="11496" y="12"/>
                  <a:pt x="11449" y="38"/>
                </a:cubicBezTo>
                <a:cubicBezTo>
                  <a:pt x="11346" y="96"/>
                  <a:pt x="11378" y="141"/>
                  <a:pt x="11528" y="150"/>
                </a:cubicBezTo>
                <a:cubicBezTo>
                  <a:pt x="11665" y="158"/>
                  <a:pt x="11738" y="118"/>
                  <a:pt x="11695" y="57"/>
                </a:cubicBezTo>
                <a:cubicBezTo>
                  <a:pt x="11674" y="26"/>
                  <a:pt x="11635" y="3"/>
                  <a:pt x="11590" y="1"/>
                </a:cubicBezTo>
                <a:close/>
                <a:moveTo>
                  <a:pt x="7949" y="32"/>
                </a:moveTo>
                <a:cubicBezTo>
                  <a:pt x="7788" y="76"/>
                  <a:pt x="7888" y="117"/>
                  <a:pt x="8173" y="119"/>
                </a:cubicBezTo>
                <a:cubicBezTo>
                  <a:pt x="8457" y="121"/>
                  <a:pt x="8590" y="84"/>
                  <a:pt x="8467" y="38"/>
                </a:cubicBezTo>
                <a:cubicBezTo>
                  <a:pt x="8343" y="-8"/>
                  <a:pt x="8110" y="-12"/>
                  <a:pt x="7949" y="32"/>
                </a:cubicBezTo>
                <a:close/>
                <a:moveTo>
                  <a:pt x="9081" y="530"/>
                </a:moveTo>
                <a:cubicBezTo>
                  <a:pt x="8974" y="530"/>
                  <a:pt x="8901" y="628"/>
                  <a:pt x="8919" y="747"/>
                </a:cubicBezTo>
                <a:cubicBezTo>
                  <a:pt x="8957" y="1006"/>
                  <a:pt x="8186" y="1237"/>
                  <a:pt x="7239" y="1251"/>
                </a:cubicBezTo>
                <a:cubicBezTo>
                  <a:pt x="6682" y="1260"/>
                  <a:pt x="6578" y="1308"/>
                  <a:pt x="6642" y="1544"/>
                </a:cubicBezTo>
                <a:cubicBezTo>
                  <a:pt x="6746" y="1926"/>
                  <a:pt x="6073" y="2907"/>
                  <a:pt x="5708" y="2907"/>
                </a:cubicBezTo>
                <a:cubicBezTo>
                  <a:pt x="5552" y="2907"/>
                  <a:pt x="5365" y="3011"/>
                  <a:pt x="5295" y="3137"/>
                </a:cubicBezTo>
                <a:cubicBezTo>
                  <a:pt x="5112" y="3468"/>
                  <a:pt x="4966" y="4429"/>
                  <a:pt x="5120" y="4295"/>
                </a:cubicBezTo>
                <a:cubicBezTo>
                  <a:pt x="5301" y="4136"/>
                  <a:pt x="5406" y="4457"/>
                  <a:pt x="5480" y="5402"/>
                </a:cubicBezTo>
                <a:cubicBezTo>
                  <a:pt x="5517" y="5885"/>
                  <a:pt x="5481" y="6329"/>
                  <a:pt x="5396" y="6473"/>
                </a:cubicBezTo>
                <a:cubicBezTo>
                  <a:pt x="5283" y="6666"/>
                  <a:pt x="5365" y="6878"/>
                  <a:pt x="5778" y="7418"/>
                </a:cubicBezTo>
                <a:cubicBezTo>
                  <a:pt x="6068" y="7799"/>
                  <a:pt x="6281" y="8210"/>
                  <a:pt x="6247" y="8333"/>
                </a:cubicBezTo>
                <a:cubicBezTo>
                  <a:pt x="6214" y="8456"/>
                  <a:pt x="6232" y="8794"/>
                  <a:pt x="6287" y="9080"/>
                </a:cubicBezTo>
                <a:cubicBezTo>
                  <a:pt x="6366" y="9497"/>
                  <a:pt x="6457" y="9597"/>
                  <a:pt x="6760" y="9603"/>
                </a:cubicBezTo>
                <a:cubicBezTo>
                  <a:pt x="7002" y="9607"/>
                  <a:pt x="7140" y="9706"/>
                  <a:pt x="7142" y="9876"/>
                </a:cubicBezTo>
                <a:cubicBezTo>
                  <a:pt x="7144" y="10024"/>
                  <a:pt x="7190" y="10243"/>
                  <a:pt x="7243" y="10362"/>
                </a:cubicBezTo>
                <a:cubicBezTo>
                  <a:pt x="7296" y="10481"/>
                  <a:pt x="7275" y="10632"/>
                  <a:pt x="7199" y="10698"/>
                </a:cubicBezTo>
                <a:cubicBezTo>
                  <a:pt x="7104" y="10781"/>
                  <a:pt x="7113" y="10900"/>
                  <a:pt x="7221" y="11084"/>
                </a:cubicBezTo>
                <a:cubicBezTo>
                  <a:pt x="7339" y="11285"/>
                  <a:pt x="7339" y="11402"/>
                  <a:pt x="7225" y="11563"/>
                </a:cubicBezTo>
                <a:cubicBezTo>
                  <a:pt x="7143" y="11679"/>
                  <a:pt x="7076" y="12092"/>
                  <a:pt x="7076" y="12478"/>
                </a:cubicBezTo>
                <a:cubicBezTo>
                  <a:pt x="7076" y="12947"/>
                  <a:pt x="7006" y="13213"/>
                  <a:pt x="6870" y="13287"/>
                </a:cubicBezTo>
                <a:cubicBezTo>
                  <a:pt x="6743" y="13355"/>
                  <a:pt x="6694" y="13544"/>
                  <a:pt x="6730" y="13784"/>
                </a:cubicBezTo>
                <a:cubicBezTo>
                  <a:pt x="6814" y="14342"/>
                  <a:pt x="6629" y="15095"/>
                  <a:pt x="6427" y="15029"/>
                </a:cubicBezTo>
                <a:cubicBezTo>
                  <a:pt x="6286" y="14983"/>
                  <a:pt x="6286" y="15025"/>
                  <a:pt x="6423" y="15259"/>
                </a:cubicBezTo>
                <a:cubicBezTo>
                  <a:pt x="6647" y="15642"/>
                  <a:pt x="6430" y="16006"/>
                  <a:pt x="5681" y="16504"/>
                </a:cubicBezTo>
                <a:cubicBezTo>
                  <a:pt x="5370" y="16711"/>
                  <a:pt x="5028" y="17076"/>
                  <a:pt x="4918" y="17313"/>
                </a:cubicBezTo>
                <a:cubicBezTo>
                  <a:pt x="4808" y="17550"/>
                  <a:pt x="4650" y="17742"/>
                  <a:pt x="4567" y="17742"/>
                </a:cubicBezTo>
                <a:cubicBezTo>
                  <a:pt x="4485" y="17742"/>
                  <a:pt x="4078" y="17992"/>
                  <a:pt x="3664" y="18296"/>
                </a:cubicBezTo>
                <a:cubicBezTo>
                  <a:pt x="3250" y="18600"/>
                  <a:pt x="2756" y="18877"/>
                  <a:pt x="2567" y="18912"/>
                </a:cubicBezTo>
                <a:cubicBezTo>
                  <a:pt x="2378" y="18947"/>
                  <a:pt x="2061" y="19072"/>
                  <a:pt x="1861" y="19186"/>
                </a:cubicBezTo>
                <a:cubicBezTo>
                  <a:pt x="1661" y="19300"/>
                  <a:pt x="1281" y="19438"/>
                  <a:pt x="1019" y="19497"/>
                </a:cubicBezTo>
                <a:cubicBezTo>
                  <a:pt x="756" y="19557"/>
                  <a:pt x="411" y="19763"/>
                  <a:pt x="247" y="19951"/>
                </a:cubicBezTo>
                <a:cubicBezTo>
                  <a:pt x="-2" y="20236"/>
                  <a:pt x="-40" y="20399"/>
                  <a:pt x="32" y="20941"/>
                </a:cubicBezTo>
                <a:lnTo>
                  <a:pt x="119" y="21588"/>
                </a:lnTo>
                <a:lnTo>
                  <a:pt x="286" y="21588"/>
                </a:lnTo>
                <a:cubicBezTo>
                  <a:pt x="6006" y="21588"/>
                  <a:pt x="6817" y="21555"/>
                  <a:pt x="6817" y="21314"/>
                </a:cubicBezTo>
                <a:cubicBezTo>
                  <a:pt x="6817" y="21090"/>
                  <a:pt x="6594" y="21040"/>
                  <a:pt x="5602" y="21040"/>
                </a:cubicBezTo>
                <a:cubicBezTo>
                  <a:pt x="4745" y="21040"/>
                  <a:pt x="4349" y="20965"/>
                  <a:pt x="4247" y="20791"/>
                </a:cubicBezTo>
                <a:cubicBezTo>
                  <a:pt x="4071" y="20492"/>
                  <a:pt x="4181" y="20314"/>
                  <a:pt x="4541" y="20306"/>
                </a:cubicBezTo>
                <a:cubicBezTo>
                  <a:pt x="4689" y="20303"/>
                  <a:pt x="4916" y="20185"/>
                  <a:pt x="5041" y="20051"/>
                </a:cubicBezTo>
                <a:cubicBezTo>
                  <a:pt x="5166" y="19917"/>
                  <a:pt x="5408" y="19849"/>
                  <a:pt x="5580" y="19895"/>
                </a:cubicBezTo>
                <a:cubicBezTo>
                  <a:pt x="5779" y="19949"/>
                  <a:pt x="6050" y="19820"/>
                  <a:pt x="6322" y="19547"/>
                </a:cubicBezTo>
                <a:cubicBezTo>
                  <a:pt x="6558" y="19309"/>
                  <a:pt x="6868" y="19088"/>
                  <a:pt x="7010" y="19055"/>
                </a:cubicBezTo>
                <a:cubicBezTo>
                  <a:pt x="7153" y="19023"/>
                  <a:pt x="7397" y="18881"/>
                  <a:pt x="7554" y="18738"/>
                </a:cubicBezTo>
                <a:cubicBezTo>
                  <a:pt x="7712" y="18595"/>
                  <a:pt x="7937" y="18477"/>
                  <a:pt x="8050" y="18477"/>
                </a:cubicBezTo>
                <a:cubicBezTo>
                  <a:pt x="8163" y="18477"/>
                  <a:pt x="8217" y="18397"/>
                  <a:pt x="8173" y="18296"/>
                </a:cubicBezTo>
                <a:cubicBezTo>
                  <a:pt x="8129" y="18195"/>
                  <a:pt x="7962" y="18109"/>
                  <a:pt x="7800" y="18109"/>
                </a:cubicBezTo>
                <a:cubicBezTo>
                  <a:pt x="7383" y="18109"/>
                  <a:pt x="7302" y="17919"/>
                  <a:pt x="7550" y="17531"/>
                </a:cubicBezTo>
                <a:cubicBezTo>
                  <a:pt x="8015" y="16804"/>
                  <a:pt x="9122" y="17275"/>
                  <a:pt x="9212" y="18240"/>
                </a:cubicBezTo>
                <a:cubicBezTo>
                  <a:pt x="9282" y="18987"/>
                  <a:pt x="9459" y="19430"/>
                  <a:pt x="9756" y="19590"/>
                </a:cubicBezTo>
                <a:lnTo>
                  <a:pt x="10072" y="19758"/>
                </a:lnTo>
                <a:lnTo>
                  <a:pt x="9673" y="20468"/>
                </a:lnTo>
                <a:cubicBezTo>
                  <a:pt x="9454" y="20860"/>
                  <a:pt x="9274" y="21277"/>
                  <a:pt x="9274" y="21389"/>
                </a:cubicBezTo>
                <a:cubicBezTo>
                  <a:pt x="9274" y="21471"/>
                  <a:pt x="10228" y="21513"/>
                  <a:pt x="11844" y="21544"/>
                </a:cubicBezTo>
                <a:cubicBezTo>
                  <a:pt x="12896" y="21523"/>
                  <a:pt x="13651" y="21500"/>
                  <a:pt x="13629" y="21470"/>
                </a:cubicBezTo>
                <a:cubicBezTo>
                  <a:pt x="13519" y="21314"/>
                  <a:pt x="13799" y="20830"/>
                  <a:pt x="13932" y="20947"/>
                </a:cubicBezTo>
                <a:cubicBezTo>
                  <a:pt x="13988" y="20996"/>
                  <a:pt x="14168" y="20839"/>
                  <a:pt x="14331" y="20599"/>
                </a:cubicBezTo>
                <a:cubicBezTo>
                  <a:pt x="14495" y="20358"/>
                  <a:pt x="14695" y="20201"/>
                  <a:pt x="14774" y="20244"/>
                </a:cubicBezTo>
                <a:cubicBezTo>
                  <a:pt x="14854" y="20287"/>
                  <a:pt x="15025" y="20150"/>
                  <a:pt x="15156" y="19945"/>
                </a:cubicBezTo>
                <a:cubicBezTo>
                  <a:pt x="15287" y="19740"/>
                  <a:pt x="15452" y="19578"/>
                  <a:pt x="15524" y="19578"/>
                </a:cubicBezTo>
                <a:cubicBezTo>
                  <a:pt x="15597" y="19578"/>
                  <a:pt x="15750" y="19464"/>
                  <a:pt x="15862" y="19329"/>
                </a:cubicBezTo>
                <a:cubicBezTo>
                  <a:pt x="15974" y="19195"/>
                  <a:pt x="16388" y="18992"/>
                  <a:pt x="16779" y="18881"/>
                </a:cubicBezTo>
                <a:cubicBezTo>
                  <a:pt x="17451" y="18691"/>
                  <a:pt x="17955" y="18541"/>
                  <a:pt x="19398" y="18078"/>
                </a:cubicBezTo>
                <a:cubicBezTo>
                  <a:pt x="19777" y="17957"/>
                  <a:pt x="20012" y="17778"/>
                  <a:pt x="20012" y="17618"/>
                </a:cubicBezTo>
                <a:cubicBezTo>
                  <a:pt x="20012" y="17475"/>
                  <a:pt x="20184" y="17275"/>
                  <a:pt x="20398" y="17170"/>
                </a:cubicBezTo>
                <a:cubicBezTo>
                  <a:pt x="20611" y="17064"/>
                  <a:pt x="20790" y="16881"/>
                  <a:pt x="20792" y="16765"/>
                </a:cubicBezTo>
                <a:cubicBezTo>
                  <a:pt x="20794" y="16649"/>
                  <a:pt x="20967" y="16312"/>
                  <a:pt x="21178" y="16018"/>
                </a:cubicBezTo>
                <a:lnTo>
                  <a:pt x="21560" y="15483"/>
                </a:lnTo>
                <a:lnTo>
                  <a:pt x="21560" y="13156"/>
                </a:lnTo>
                <a:lnTo>
                  <a:pt x="21560" y="10822"/>
                </a:lnTo>
                <a:lnTo>
                  <a:pt x="21170" y="10225"/>
                </a:lnTo>
                <a:cubicBezTo>
                  <a:pt x="20896" y="9810"/>
                  <a:pt x="20817" y="9574"/>
                  <a:pt x="20911" y="9441"/>
                </a:cubicBezTo>
                <a:cubicBezTo>
                  <a:pt x="21146" y="9108"/>
                  <a:pt x="21059" y="8977"/>
                  <a:pt x="20560" y="8918"/>
                </a:cubicBezTo>
                <a:cubicBezTo>
                  <a:pt x="20138" y="8869"/>
                  <a:pt x="20069" y="8791"/>
                  <a:pt x="20034" y="8352"/>
                </a:cubicBezTo>
                <a:cubicBezTo>
                  <a:pt x="20006" y="8011"/>
                  <a:pt x="19868" y="7761"/>
                  <a:pt x="19612" y="7574"/>
                </a:cubicBezTo>
                <a:cubicBezTo>
                  <a:pt x="19404" y="7421"/>
                  <a:pt x="19235" y="7334"/>
                  <a:pt x="19235" y="7381"/>
                </a:cubicBezTo>
                <a:cubicBezTo>
                  <a:pt x="19235" y="7428"/>
                  <a:pt x="18979" y="7308"/>
                  <a:pt x="18669" y="7113"/>
                </a:cubicBezTo>
                <a:cubicBezTo>
                  <a:pt x="17750" y="6538"/>
                  <a:pt x="16371" y="6337"/>
                  <a:pt x="15516" y="6653"/>
                </a:cubicBezTo>
                <a:cubicBezTo>
                  <a:pt x="14792" y="6921"/>
                  <a:pt x="14505" y="6890"/>
                  <a:pt x="14651" y="6553"/>
                </a:cubicBezTo>
                <a:cubicBezTo>
                  <a:pt x="14695" y="6455"/>
                  <a:pt x="14690" y="6233"/>
                  <a:pt x="14638" y="6062"/>
                </a:cubicBezTo>
                <a:cubicBezTo>
                  <a:pt x="14587" y="5890"/>
                  <a:pt x="14556" y="5470"/>
                  <a:pt x="14573" y="5128"/>
                </a:cubicBezTo>
                <a:cubicBezTo>
                  <a:pt x="14597" y="4609"/>
                  <a:pt x="14565" y="4523"/>
                  <a:pt x="14380" y="4624"/>
                </a:cubicBezTo>
                <a:cubicBezTo>
                  <a:pt x="14218" y="4712"/>
                  <a:pt x="14063" y="4640"/>
                  <a:pt x="13954" y="4475"/>
                </a:cubicBezTo>
                <a:lnTo>
                  <a:pt x="13866" y="4469"/>
                </a:lnTo>
                <a:lnTo>
                  <a:pt x="13862" y="4282"/>
                </a:lnTo>
                <a:cubicBezTo>
                  <a:pt x="13826" y="4170"/>
                  <a:pt x="13801" y="4042"/>
                  <a:pt x="13801" y="3896"/>
                </a:cubicBezTo>
                <a:cubicBezTo>
                  <a:pt x="13801" y="3646"/>
                  <a:pt x="13731" y="3484"/>
                  <a:pt x="13638" y="3510"/>
                </a:cubicBezTo>
                <a:cubicBezTo>
                  <a:pt x="13549" y="3536"/>
                  <a:pt x="13462" y="3338"/>
                  <a:pt x="13441" y="3075"/>
                </a:cubicBezTo>
                <a:cubicBezTo>
                  <a:pt x="13406" y="2652"/>
                  <a:pt x="13350" y="2601"/>
                  <a:pt x="12954" y="2645"/>
                </a:cubicBezTo>
                <a:cubicBezTo>
                  <a:pt x="12652" y="2679"/>
                  <a:pt x="12468" y="2550"/>
                  <a:pt x="12362" y="2272"/>
                </a:cubicBezTo>
                <a:lnTo>
                  <a:pt x="12314" y="2266"/>
                </a:lnTo>
                <a:lnTo>
                  <a:pt x="12309" y="2129"/>
                </a:lnTo>
                <a:cubicBezTo>
                  <a:pt x="12273" y="1970"/>
                  <a:pt x="12248" y="1785"/>
                  <a:pt x="12248" y="1544"/>
                </a:cubicBezTo>
                <a:cubicBezTo>
                  <a:pt x="12248" y="1087"/>
                  <a:pt x="12235" y="1076"/>
                  <a:pt x="11892" y="1320"/>
                </a:cubicBezTo>
                <a:cubicBezTo>
                  <a:pt x="11601" y="1528"/>
                  <a:pt x="11469" y="1534"/>
                  <a:pt x="11151" y="1345"/>
                </a:cubicBezTo>
                <a:cubicBezTo>
                  <a:pt x="10938" y="1218"/>
                  <a:pt x="10765" y="1001"/>
                  <a:pt x="10765" y="866"/>
                </a:cubicBezTo>
                <a:cubicBezTo>
                  <a:pt x="10765" y="730"/>
                  <a:pt x="10629" y="593"/>
                  <a:pt x="10467" y="561"/>
                </a:cubicBezTo>
                <a:cubicBezTo>
                  <a:pt x="10276" y="522"/>
                  <a:pt x="10185" y="590"/>
                  <a:pt x="10208" y="747"/>
                </a:cubicBezTo>
                <a:cubicBezTo>
                  <a:pt x="10233" y="916"/>
                  <a:pt x="10086" y="990"/>
                  <a:pt x="9726" y="990"/>
                </a:cubicBezTo>
                <a:cubicBezTo>
                  <a:pt x="9381" y="990"/>
                  <a:pt x="9222" y="912"/>
                  <a:pt x="9243" y="760"/>
                </a:cubicBezTo>
                <a:cubicBezTo>
                  <a:pt x="9261" y="634"/>
                  <a:pt x="9188" y="530"/>
                  <a:pt x="9081" y="53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4" name="pasted-image.tiff"/>
          <p:cNvPicPr>
            <a:picLocks noChangeAspect="1"/>
          </p:cNvPicPr>
          <p:nvPr/>
        </p:nvPicPr>
        <p:blipFill>
          <a:blip r:embed="rId15">
            <a:extLst/>
          </a:blip>
          <a:srcRect l="29360" t="188" r="23717" b="14"/>
          <a:stretch>
            <a:fillRect/>
          </a:stretch>
        </p:blipFill>
        <p:spPr>
          <a:xfrm>
            <a:off x="1877520" y="2138254"/>
            <a:ext cx="720652" cy="18264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5" h="21600" fill="norm" stroke="1" extrusionOk="0">
                <a:moveTo>
                  <a:pt x="9346" y="0"/>
                </a:moveTo>
                <a:cubicBezTo>
                  <a:pt x="7746" y="32"/>
                  <a:pt x="7446" y="85"/>
                  <a:pt x="7541" y="183"/>
                </a:cubicBezTo>
                <a:cubicBezTo>
                  <a:pt x="7687" y="333"/>
                  <a:pt x="7502" y="434"/>
                  <a:pt x="6983" y="488"/>
                </a:cubicBezTo>
                <a:cubicBezTo>
                  <a:pt x="6556" y="532"/>
                  <a:pt x="6199" y="632"/>
                  <a:pt x="6199" y="709"/>
                </a:cubicBezTo>
                <a:cubicBezTo>
                  <a:pt x="6199" y="785"/>
                  <a:pt x="5645" y="1120"/>
                  <a:pt x="4964" y="1450"/>
                </a:cubicBezTo>
                <a:cubicBezTo>
                  <a:pt x="4284" y="1781"/>
                  <a:pt x="3666" y="2179"/>
                  <a:pt x="3587" y="2337"/>
                </a:cubicBezTo>
                <a:cubicBezTo>
                  <a:pt x="3504" y="2503"/>
                  <a:pt x="3172" y="2616"/>
                  <a:pt x="2815" y="2605"/>
                </a:cubicBezTo>
                <a:cubicBezTo>
                  <a:pt x="2124" y="2583"/>
                  <a:pt x="1910" y="3194"/>
                  <a:pt x="2553" y="3351"/>
                </a:cubicBezTo>
                <a:cubicBezTo>
                  <a:pt x="3069" y="3477"/>
                  <a:pt x="3015" y="4197"/>
                  <a:pt x="2470" y="4417"/>
                </a:cubicBezTo>
                <a:cubicBezTo>
                  <a:pt x="2105" y="4564"/>
                  <a:pt x="2100" y="4590"/>
                  <a:pt x="2482" y="4553"/>
                </a:cubicBezTo>
                <a:cubicBezTo>
                  <a:pt x="2959" y="4506"/>
                  <a:pt x="3883" y="5314"/>
                  <a:pt x="3824" y="5731"/>
                </a:cubicBezTo>
                <a:cubicBezTo>
                  <a:pt x="3807" y="5850"/>
                  <a:pt x="3919" y="6018"/>
                  <a:pt x="4073" y="6102"/>
                </a:cubicBezTo>
                <a:cubicBezTo>
                  <a:pt x="4311" y="6230"/>
                  <a:pt x="4456" y="11345"/>
                  <a:pt x="4394" y="17136"/>
                </a:cubicBezTo>
                <a:cubicBezTo>
                  <a:pt x="4374" y="18985"/>
                  <a:pt x="4134" y="19173"/>
                  <a:pt x="1722" y="19173"/>
                </a:cubicBezTo>
                <a:lnTo>
                  <a:pt x="0" y="19173"/>
                </a:lnTo>
                <a:lnTo>
                  <a:pt x="0" y="20192"/>
                </a:lnTo>
                <a:cubicBezTo>
                  <a:pt x="0" y="20992"/>
                  <a:pt x="139" y="21252"/>
                  <a:pt x="641" y="21403"/>
                </a:cubicBezTo>
                <a:cubicBezTo>
                  <a:pt x="1148" y="21555"/>
                  <a:pt x="4488" y="21596"/>
                  <a:pt x="16876" y="21600"/>
                </a:cubicBezTo>
                <a:lnTo>
                  <a:pt x="21531" y="21600"/>
                </a:lnTo>
                <a:lnTo>
                  <a:pt x="21555" y="21065"/>
                </a:lnTo>
                <a:cubicBezTo>
                  <a:pt x="21600" y="20345"/>
                  <a:pt x="21480" y="19229"/>
                  <a:pt x="21353" y="19178"/>
                </a:cubicBezTo>
                <a:cubicBezTo>
                  <a:pt x="21297" y="19156"/>
                  <a:pt x="20493" y="19134"/>
                  <a:pt x="19560" y="19126"/>
                </a:cubicBezTo>
                <a:cubicBezTo>
                  <a:pt x="18626" y="19119"/>
                  <a:pt x="17767" y="19059"/>
                  <a:pt x="17660" y="18990"/>
                </a:cubicBezTo>
                <a:cubicBezTo>
                  <a:pt x="17196" y="18694"/>
                  <a:pt x="16940" y="14789"/>
                  <a:pt x="17244" y="12729"/>
                </a:cubicBezTo>
                <a:lnTo>
                  <a:pt x="17327" y="12152"/>
                </a:lnTo>
                <a:lnTo>
                  <a:pt x="19405" y="12110"/>
                </a:lnTo>
                <a:lnTo>
                  <a:pt x="21496" y="12067"/>
                </a:lnTo>
                <a:lnTo>
                  <a:pt x="21472" y="11288"/>
                </a:lnTo>
                <a:lnTo>
                  <a:pt x="21448" y="10504"/>
                </a:lnTo>
                <a:lnTo>
                  <a:pt x="19572" y="10467"/>
                </a:lnTo>
                <a:lnTo>
                  <a:pt x="17695" y="10420"/>
                </a:lnTo>
                <a:lnTo>
                  <a:pt x="17577" y="9641"/>
                </a:lnTo>
                <a:cubicBezTo>
                  <a:pt x="17515" y="9213"/>
                  <a:pt x="17593" y="8812"/>
                  <a:pt x="17755" y="8749"/>
                </a:cubicBezTo>
                <a:cubicBezTo>
                  <a:pt x="17917" y="8685"/>
                  <a:pt x="18833" y="8618"/>
                  <a:pt x="19785" y="8599"/>
                </a:cubicBezTo>
                <a:lnTo>
                  <a:pt x="21531" y="8561"/>
                </a:lnTo>
                <a:lnTo>
                  <a:pt x="21531" y="7707"/>
                </a:lnTo>
                <a:cubicBezTo>
                  <a:pt x="21531" y="6928"/>
                  <a:pt x="21459" y="6860"/>
                  <a:pt x="20807" y="6928"/>
                </a:cubicBezTo>
                <a:cubicBezTo>
                  <a:pt x="19639" y="7049"/>
                  <a:pt x="19230" y="6696"/>
                  <a:pt x="20165" y="6374"/>
                </a:cubicBezTo>
                <a:cubicBezTo>
                  <a:pt x="20610" y="6221"/>
                  <a:pt x="21083" y="6110"/>
                  <a:pt x="21211" y="6125"/>
                </a:cubicBezTo>
                <a:cubicBezTo>
                  <a:pt x="21338" y="6141"/>
                  <a:pt x="21440" y="5312"/>
                  <a:pt x="21448" y="4285"/>
                </a:cubicBezTo>
                <a:cubicBezTo>
                  <a:pt x="21458" y="2955"/>
                  <a:pt x="21343" y="2427"/>
                  <a:pt x="21044" y="2450"/>
                </a:cubicBezTo>
                <a:cubicBezTo>
                  <a:pt x="20814" y="2468"/>
                  <a:pt x="20567" y="2338"/>
                  <a:pt x="20498" y="2159"/>
                </a:cubicBezTo>
                <a:cubicBezTo>
                  <a:pt x="20386" y="1870"/>
                  <a:pt x="20045" y="1774"/>
                  <a:pt x="19275" y="1816"/>
                </a:cubicBezTo>
                <a:cubicBezTo>
                  <a:pt x="19140" y="1824"/>
                  <a:pt x="18566" y="1539"/>
                  <a:pt x="18004" y="1187"/>
                </a:cubicBezTo>
                <a:cubicBezTo>
                  <a:pt x="17355" y="782"/>
                  <a:pt x="16673" y="534"/>
                  <a:pt x="16140" y="507"/>
                </a:cubicBezTo>
                <a:cubicBezTo>
                  <a:pt x="15051" y="452"/>
                  <a:pt x="15047" y="200"/>
                  <a:pt x="16128" y="80"/>
                </a:cubicBezTo>
                <a:cubicBezTo>
                  <a:pt x="16423" y="47"/>
                  <a:pt x="13389" y="21"/>
                  <a:pt x="9346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85" name="pasted-image.tiff"/>
          <p:cNvPicPr>
            <a:picLocks noChangeAspect="1"/>
          </p:cNvPicPr>
          <p:nvPr/>
        </p:nvPicPr>
        <p:blipFill>
          <a:blip r:embed="rId16">
            <a:extLst/>
          </a:blip>
          <a:srcRect l="0" t="0" r="337" b="730"/>
          <a:stretch>
            <a:fillRect/>
          </a:stretch>
        </p:blipFill>
        <p:spPr>
          <a:xfrm>
            <a:off x="2133351" y="5788988"/>
            <a:ext cx="1085851" cy="1802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813"/>
                </a:lnTo>
                <a:cubicBezTo>
                  <a:pt x="0" y="1335"/>
                  <a:pt x="170" y="1597"/>
                  <a:pt x="474" y="1560"/>
                </a:cubicBezTo>
                <a:cubicBezTo>
                  <a:pt x="797" y="1520"/>
                  <a:pt x="1181" y="2379"/>
                  <a:pt x="1697" y="4280"/>
                </a:cubicBezTo>
                <a:cubicBezTo>
                  <a:pt x="2149" y="5945"/>
                  <a:pt x="2666" y="7162"/>
                  <a:pt x="2992" y="7314"/>
                </a:cubicBezTo>
                <a:cubicBezTo>
                  <a:pt x="3438" y="7523"/>
                  <a:pt x="3504" y="8151"/>
                  <a:pt x="3324" y="10786"/>
                </a:cubicBezTo>
                <a:cubicBezTo>
                  <a:pt x="3127" y="13652"/>
                  <a:pt x="2646" y="15874"/>
                  <a:pt x="2013" y="16897"/>
                </a:cubicBezTo>
                <a:cubicBezTo>
                  <a:pt x="1895" y="17088"/>
                  <a:pt x="1778" y="17609"/>
                  <a:pt x="1753" y="18052"/>
                </a:cubicBezTo>
                <a:cubicBezTo>
                  <a:pt x="1720" y="18640"/>
                  <a:pt x="1883" y="18876"/>
                  <a:pt x="2353" y="18932"/>
                </a:cubicBezTo>
                <a:cubicBezTo>
                  <a:pt x="3099" y="19021"/>
                  <a:pt x="3534" y="18221"/>
                  <a:pt x="4200" y="15508"/>
                </a:cubicBezTo>
                <a:cubicBezTo>
                  <a:pt x="4800" y="13061"/>
                  <a:pt x="5116" y="12647"/>
                  <a:pt x="6118" y="12973"/>
                </a:cubicBezTo>
                <a:cubicBezTo>
                  <a:pt x="6555" y="13116"/>
                  <a:pt x="6810" y="13293"/>
                  <a:pt x="6687" y="13368"/>
                </a:cubicBezTo>
                <a:cubicBezTo>
                  <a:pt x="6564" y="13443"/>
                  <a:pt x="6731" y="13761"/>
                  <a:pt x="7066" y="14072"/>
                </a:cubicBezTo>
                <a:cubicBezTo>
                  <a:pt x="7584" y="14553"/>
                  <a:pt x="7636" y="15090"/>
                  <a:pt x="7405" y="17710"/>
                </a:cubicBezTo>
                <a:cubicBezTo>
                  <a:pt x="7142" y="20701"/>
                  <a:pt x="7158" y="20795"/>
                  <a:pt x="7950" y="21053"/>
                </a:cubicBezTo>
                <a:cubicBezTo>
                  <a:pt x="8398" y="21199"/>
                  <a:pt x="8665" y="21417"/>
                  <a:pt x="8542" y="21538"/>
                </a:cubicBezTo>
                <a:cubicBezTo>
                  <a:pt x="8519" y="21561"/>
                  <a:pt x="8592" y="21581"/>
                  <a:pt x="8708" y="21600"/>
                </a:cubicBezTo>
                <a:lnTo>
                  <a:pt x="8961" y="20197"/>
                </a:lnTo>
                <a:cubicBezTo>
                  <a:pt x="9114" y="19338"/>
                  <a:pt x="9256" y="17645"/>
                  <a:pt x="9276" y="16435"/>
                </a:cubicBezTo>
                <a:lnTo>
                  <a:pt x="9316" y="14234"/>
                </a:lnTo>
                <a:lnTo>
                  <a:pt x="11029" y="14314"/>
                </a:lnTo>
                <a:cubicBezTo>
                  <a:pt x="11970" y="14356"/>
                  <a:pt x="12886" y="14475"/>
                  <a:pt x="13066" y="14581"/>
                </a:cubicBezTo>
                <a:cubicBezTo>
                  <a:pt x="13246" y="14686"/>
                  <a:pt x="13332" y="15615"/>
                  <a:pt x="13255" y="16645"/>
                </a:cubicBezTo>
                <a:cubicBezTo>
                  <a:pt x="13122" y="18436"/>
                  <a:pt x="13147" y="18518"/>
                  <a:pt x="13934" y="18518"/>
                </a:cubicBezTo>
                <a:cubicBezTo>
                  <a:pt x="14736" y="18518"/>
                  <a:pt x="14754" y="18459"/>
                  <a:pt x="14550" y="16207"/>
                </a:cubicBezTo>
                <a:cubicBezTo>
                  <a:pt x="14363" y="14139"/>
                  <a:pt x="14411" y="13885"/>
                  <a:pt x="15016" y="13744"/>
                </a:cubicBezTo>
                <a:cubicBezTo>
                  <a:pt x="15387" y="13657"/>
                  <a:pt x="16038" y="13716"/>
                  <a:pt x="16461" y="13877"/>
                </a:cubicBezTo>
                <a:cubicBezTo>
                  <a:pt x="17104" y="14121"/>
                  <a:pt x="17284" y="14106"/>
                  <a:pt x="17574" y="13791"/>
                </a:cubicBezTo>
                <a:cubicBezTo>
                  <a:pt x="18349" y="12948"/>
                  <a:pt x="18697" y="13740"/>
                  <a:pt x="18458" y="15808"/>
                </a:cubicBezTo>
                <a:cubicBezTo>
                  <a:pt x="18325" y="16962"/>
                  <a:pt x="18154" y="17965"/>
                  <a:pt x="18087" y="18038"/>
                </a:cubicBezTo>
                <a:cubicBezTo>
                  <a:pt x="18020" y="18111"/>
                  <a:pt x="18075" y="18633"/>
                  <a:pt x="18205" y="19194"/>
                </a:cubicBezTo>
                <a:cubicBezTo>
                  <a:pt x="18425" y="20137"/>
                  <a:pt x="18526" y="20210"/>
                  <a:pt x="19595" y="20230"/>
                </a:cubicBezTo>
                <a:lnTo>
                  <a:pt x="20747" y="20254"/>
                </a:lnTo>
                <a:lnTo>
                  <a:pt x="20479" y="19099"/>
                </a:lnTo>
                <a:cubicBezTo>
                  <a:pt x="20329" y="18462"/>
                  <a:pt x="20194" y="16339"/>
                  <a:pt x="20179" y="14386"/>
                </a:cubicBezTo>
                <a:cubicBezTo>
                  <a:pt x="20153" y="11021"/>
                  <a:pt x="20193" y="10829"/>
                  <a:pt x="20913" y="10714"/>
                </a:cubicBezTo>
                <a:cubicBezTo>
                  <a:pt x="21343" y="10646"/>
                  <a:pt x="21519" y="10419"/>
                  <a:pt x="21600" y="9321"/>
                </a:cubicBezTo>
                <a:lnTo>
                  <a:pt x="19105" y="9311"/>
                </a:lnTo>
                <a:cubicBezTo>
                  <a:pt x="17694" y="9305"/>
                  <a:pt x="16061" y="9188"/>
                  <a:pt x="15474" y="9050"/>
                </a:cubicBezTo>
                <a:cubicBezTo>
                  <a:pt x="14505" y="8823"/>
                  <a:pt x="14420" y="8707"/>
                  <a:pt x="14526" y="7813"/>
                </a:cubicBezTo>
                <a:cubicBezTo>
                  <a:pt x="14602" y="7175"/>
                  <a:pt x="14801" y="6848"/>
                  <a:pt x="15111" y="6886"/>
                </a:cubicBezTo>
                <a:cubicBezTo>
                  <a:pt x="15480" y="6931"/>
                  <a:pt x="15541" y="6438"/>
                  <a:pt x="15355" y="4689"/>
                </a:cubicBezTo>
                <a:cubicBezTo>
                  <a:pt x="15218" y="3394"/>
                  <a:pt x="15279" y="2075"/>
                  <a:pt x="15497" y="1598"/>
                </a:cubicBezTo>
                <a:cubicBezTo>
                  <a:pt x="16220" y="20"/>
                  <a:pt x="16119" y="0"/>
                  <a:pt x="7587" y="0"/>
                </a:cubicBezTo>
                <a:lnTo>
                  <a:pt x="0" y="0"/>
                </a:lnTo>
                <a:close/>
                <a:moveTo>
                  <a:pt x="11661" y="6853"/>
                </a:moveTo>
                <a:cubicBezTo>
                  <a:pt x="12441" y="6858"/>
                  <a:pt x="12964" y="6884"/>
                  <a:pt x="13050" y="6934"/>
                </a:cubicBezTo>
                <a:cubicBezTo>
                  <a:pt x="13221" y="7032"/>
                  <a:pt x="13306" y="7519"/>
                  <a:pt x="13239" y="8013"/>
                </a:cubicBezTo>
                <a:lnTo>
                  <a:pt x="13121" y="8912"/>
                </a:lnTo>
                <a:lnTo>
                  <a:pt x="10200" y="9055"/>
                </a:lnTo>
                <a:cubicBezTo>
                  <a:pt x="8594" y="9134"/>
                  <a:pt x="6834" y="9267"/>
                  <a:pt x="6292" y="9350"/>
                </a:cubicBezTo>
                <a:cubicBezTo>
                  <a:pt x="5158" y="9523"/>
                  <a:pt x="4855" y="9237"/>
                  <a:pt x="4792" y="7909"/>
                </a:cubicBezTo>
                <a:lnTo>
                  <a:pt x="4753" y="7062"/>
                </a:lnTo>
                <a:lnTo>
                  <a:pt x="8747" y="6910"/>
                </a:lnTo>
                <a:cubicBezTo>
                  <a:pt x="9845" y="6868"/>
                  <a:pt x="10881" y="6848"/>
                  <a:pt x="11661" y="6853"/>
                </a:cubicBezTo>
                <a:close/>
                <a:moveTo>
                  <a:pt x="11218" y="11689"/>
                </a:moveTo>
                <a:lnTo>
                  <a:pt x="13121" y="11689"/>
                </a:lnTo>
                <a:lnTo>
                  <a:pt x="13121" y="12498"/>
                </a:lnTo>
                <a:cubicBezTo>
                  <a:pt x="13121" y="13300"/>
                  <a:pt x="13098" y="13312"/>
                  <a:pt x="11305" y="13382"/>
                </a:cubicBezTo>
                <a:cubicBezTo>
                  <a:pt x="9354" y="13458"/>
                  <a:pt x="8954" y="13238"/>
                  <a:pt x="9189" y="12227"/>
                </a:cubicBezTo>
                <a:cubicBezTo>
                  <a:pt x="9301" y="11746"/>
                  <a:pt x="9519" y="11689"/>
                  <a:pt x="11218" y="11689"/>
                </a:cubicBezTo>
                <a:close/>
                <a:moveTo>
                  <a:pt x="15134" y="11765"/>
                </a:moveTo>
                <a:cubicBezTo>
                  <a:pt x="15221" y="11757"/>
                  <a:pt x="15311" y="11759"/>
                  <a:pt x="15411" y="11770"/>
                </a:cubicBezTo>
                <a:cubicBezTo>
                  <a:pt x="16914" y="11932"/>
                  <a:pt x="18769" y="12511"/>
                  <a:pt x="18418" y="12712"/>
                </a:cubicBezTo>
                <a:cubicBezTo>
                  <a:pt x="18225" y="12823"/>
                  <a:pt x="17333" y="12985"/>
                  <a:pt x="16445" y="13073"/>
                </a:cubicBezTo>
                <a:cubicBezTo>
                  <a:pt x="15176" y="13199"/>
                  <a:pt x="14780" y="13161"/>
                  <a:pt x="14605" y="12883"/>
                </a:cubicBezTo>
                <a:cubicBezTo>
                  <a:pt x="14255" y="12327"/>
                  <a:pt x="14527" y="11824"/>
                  <a:pt x="15134" y="11765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/>
        </p:nvSpPr>
        <p:spPr>
          <a:xfrm>
            <a:off x="34352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z</a:t>
            </a:r>
          </a:p>
        </p:txBody>
      </p:sp>
      <p:sp>
        <p:nvSpPr>
          <p:cNvPr id="188" name="Shape 188"/>
          <p:cNvSpPr/>
          <p:nvPr/>
        </p:nvSpPr>
        <p:spPr>
          <a:xfrm>
            <a:off x="10140825" y="4163169"/>
            <a:ext cx="1091558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ll</a:t>
            </a:r>
          </a:p>
        </p:txBody>
      </p:sp>
      <p:sp>
        <p:nvSpPr>
          <p:cNvPr id="189" name="Shape 189"/>
          <p:cNvSpPr/>
          <p:nvPr/>
        </p:nvSpPr>
        <p:spPr>
          <a:xfrm>
            <a:off x="104279" y="1841499"/>
            <a:ext cx="6197602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90" name="Shape 190"/>
          <p:cNvSpPr/>
          <p:nvPr/>
        </p:nvSpPr>
        <p:spPr>
          <a:xfrm>
            <a:off x="6657478" y="1841499"/>
            <a:ext cx="6197603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91" name="Shape 191"/>
          <p:cNvSpPr/>
          <p:nvPr/>
        </p:nvSpPr>
        <p:spPr>
          <a:xfrm>
            <a:off x="23430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Z</a:t>
            </a:r>
          </a:p>
        </p:txBody>
      </p:sp>
      <p:sp>
        <p:nvSpPr>
          <p:cNvPr id="192" name="Shape 192"/>
          <p:cNvSpPr/>
          <p:nvPr/>
        </p:nvSpPr>
        <p:spPr>
          <a:xfrm>
            <a:off x="8390804" y="4163169"/>
            <a:ext cx="1286423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pc="-800"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Ll</a:t>
            </a:r>
          </a:p>
        </p:txBody>
      </p:sp>
      <p:pic>
        <p:nvPicPr>
          <p:cNvPr id="193" name="pasted-image.tiff"/>
          <p:cNvPicPr>
            <a:picLocks noChangeAspect="1"/>
          </p:cNvPicPr>
          <p:nvPr/>
        </p:nvPicPr>
        <p:blipFill>
          <a:blip r:embed="rId2">
            <a:extLst/>
          </a:blip>
          <a:srcRect l="6632" t="0" r="2036" b="4875"/>
          <a:stretch>
            <a:fillRect/>
          </a:stretch>
        </p:blipFill>
        <p:spPr>
          <a:xfrm>
            <a:off x="1204102" y="2381250"/>
            <a:ext cx="1903021" cy="1465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98" fill="norm" stroke="1" extrusionOk="0">
                <a:moveTo>
                  <a:pt x="3559" y="0"/>
                </a:moveTo>
                <a:cubicBezTo>
                  <a:pt x="3194" y="0"/>
                  <a:pt x="2896" y="72"/>
                  <a:pt x="2896" y="158"/>
                </a:cubicBezTo>
                <a:cubicBezTo>
                  <a:pt x="2896" y="244"/>
                  <a:pt x="3194" y="316"/>
                  <a:pt x="3559" y="316"/>
                </a:cubicBezTo>
                <a:cubicBezTo>
                  <a:pt x="3924" y="316"/>
                  <a:pt x="4225" y="244"/>
                  <a:pt x="4225" y="158"/>
                </a:cubicBezTo>
                <a:cubicBezTo>
                  <a:pt x="4225" y="72"/>
                  <a:pt x="3924" y="0"/>
                  <a:pt x="3559" y="0"/>
                </a:cubicBezTo>
                <a:close/>
                <a:moveTo>
                  <a:pt x="3523" y="947"/>
                </a:moveTo>
                <a:cubicBezTo>
                  <a:pt x="3189" y="938"/>
                  <a:pt x="2894" y="977"/>
                  <a:pt x="2847" y="1076"/>
                </a:cubicBezTo>
                <a:cubicBezTo>
                  <a:pt x="2811" y="1151"/>
                  <a:pt x="2597" y="1184"/>
                  <a:pt x="2374" y="1152"/>
                </a:cubicBezTo>
                <a:cubicBezTo>
                  <a:pt x="1664" y="1051"/>
                  <a:pt x="1524" y="1439"/>
                  <a:pt x="1491" y="3556"/>
                </a:cubicBezTo>
                <a:cubicBezTo>
                  <a:pt x="1476" y="4552"/>
                  <a:pt x="1434" y="5456"/>
                  <a:pt x="1401" y="5568"/>
                </a:cubicBezTo>
                <a:cubicBezTo>
                  <a:pt x="1368" y="5679"/>
                  <a:pt x="1216" y="5791"/>
                  <a:pt x="1063" y="5819"/>
                </a:cubicBezTo>
                <a:cubicBezTo>
                  <a:pt x="742" y="5878"/>
                  <a:pt x="619" y="6462"/>
                  <a:pt x="851" y="6825"/>
                </a:cubicBezTo>
                <a:cubicBezTo>
                  <a:pt x="969" y="7008"/>
                  <a:pt x="955" y="7112"/>
                  <a:pt x="784" y="7357"/>
                </a:cubicBezTo>
                <a:cubicBezTo>
                  <a:pt x="474" y="7801"/>
                  <a:pt x="360" y="7609"/>
                  <a:pt x="360" y="6644"/>
                </a:cubicBezTo>
                <a:cubicBezTo>
                  <a:pt x="360" y="5991"/>
                  <a:pt x="319" y="5796"/>
                  <a:pt x="180" y="5796"/>
                </a:cubicBezTo>
                <a:cubicBezTo>
                  <a:pt x="30" y="5796"/>
                  <a:pt x="0" y="6099"/>
                  <a:pt x="0" y="7585"/>
                </a:cubicBezTo>
                <a:lnTo>
                  <a:pt x="0" y="9375"/>
                </a:lnTo>
                <a:lnTo>
                  <a:pt x="360" y="9240"/>
                </a:lnTo>
                <a:cubicBezTo>
                  <a:pt x="559" y="9167"/>
                  <a:pt x="750" y="9164"/>
                  <a:pt x="784" y="9235"/>
                </a:cubicBezTo>
                <a:cubicBezTo>
                  <a:pt x="876" y="9428"/>
                  <a:pt x="704" y="11274"/>
                  <a:pt x="586" y="11369"/>
                </a:cubicBezTo>
                <a:cubicBezTo>
                  <a:pt x="529" y="11415"/>
                  <a:pt x="482" y="11793"/>
                  <a:pt x="482" y="12217"/>
                </a:cubicBezTo>
                <a:cubicBezTo>
                  <a:pt x="482" y="12931"/>
                  <a:pt x="508" y="12995"/>
                  <a:pt x="815" y="13083"/>
                </a:cubicBezTo>
                <a:cubicBezTo>
                  <a:pt x="1412" y="13252"/>
                  <a:pt x="1446" y="13293"/>
                  <a:pt x="1446" y="13773"/>
                </a:cubicBezTo>
                <a:cubicBezTo>
                  <a:pt x="1446" y="14179"/>
                  <a:pt x="1493" y="14247"/>
                  <a:pt x="1761" y="14247"/>
                </a:cubicBezTo>
                <a:cubicBezTo>
                  <a:pt x="1973" y="14247"/>
                  <a:pt x="2092" y="14351"/>
                  <a:pt x="2135" y="14562"/>
                </a:cubicBezTo>
                <a:cubicBezTo>
                  <a:pt x="2196" y="14862"/>
                  <a:pt x="2277" y="14895"/>
                  <a:pt x="3032" y="14942"/>
                </a:cubicBezTo>
                <a:cubicBezTo>
                  <a:pt x="3470" y="14970"/>
                  <a:pt x="3730" y="15287"/>
                  <a:pt x="3649" y="15691"/>
                </a:cubicBezTo>
                <a:cubicBezTo>
                  <a:pt x="3590" y="15981"/>
                  <a:pt x="3620" y="16007"/>
                  <a:pt x="3874" y="15907"/>
                </a:cubicBezTo>
                <a:cubicBezTo>
                  <a:pt x="4034" y="15845"/>
                  <a:pt x="4217" y="15799"/>
                  <a:pt x="4284" y="15808"/>
                </a:cubicBezTo>
                <a:cubicBezTo>
                  <a:pt x="4350" y="15817"/>
                  <a:pt x="4663" y="15851"/>
                  <a:pt x="4982" y="15878"/>
                </a:cubicBezTo>
                <a:cubicBezTo>
                  <a:pt x="6068" y="15971"/>
                  <a:pt x="6068" y="16598"/>
                  <a:pt x="4982" y="16598"/>
                </a:cubicBezTo>
                <a:cubicBezTo>
                  <a:pt x="4031" y="16598"/>
                  <a:pt x="4228" y="16709"/>
                  <a:pt x="5320" y="16791"/>
                </a:cubicBezTo>
                <a:cubicBezTo>
                  <a:pt x="6329" y="16866"/>
                  <a:pt x="6514" y="16958"/>
                  <a:pt x="6514" y="17358"/>
                </a:cubicBezTo>
                <a:cubicBezTo>
                  <a:pt x="6514" y="17514"/>
                  <a:pt x="6669" y="17700"/>
                  <a:pt x="6878" y="17802"/>
                </a:cubicBezTo>
                <a:cubicBezTo>
                  <a:pt x="7152" y="17936"/>
                  <a:pt x="7239" y="18080"/>
                  <a:pt x="7239" y="18387"/>
                </a:cubicBezTo>
                <a:cubicBezTo>
                  <a:pt x="7239" y="18749"/>
                  <a:pt x="7281" y="18785"/>
                  <a:pt x="7631" y="18750"/>
                </a:cubicBezTo>
                <a:cubicBezTo>
                  <a:pt x="7986" y="18714"/>
                  <a:pt x="8021" y="18746"/>
                  <a:pt x="7982" y="19101"/>
                </a:cubicBezTo>
                <a:cubicBezTo>
                  <a:pt x="7939" y="19491"/>
                  <a:pt x="7938" y="19495"/>
                  <a:pt x="8194" y="19194"/>
                </a:cubicBezTo>
                <a:cubicBezTo>
                  <a:pt x="8385" y="18969"/>
                  <a:pt x="8488" y="18939"/>
                  <a:pt x="8590" y="19071"/>
                </a:cubicBezTo>
                <a:cubicBezTo>
                  <a:pt x="8692" y="19204"/>
                  <a:pt x="8690" y="19305"/>
                  <a:pt x="8581" y="19475"/>
                </a:cubicBezTo>
                <a:cubicBezTo>
                  <a:pt x="8482" y="19630"/>
                  <a:pt x="8477" y="19733"/>
                  <a:pt x="8563" y="19802"/>
                </a:cubicBezTo>
                <a:cubicBezTo>
                  <a:pt x="8633" y="19858"/>
                  <a:pt x="8689" y="20039"/>
                  <a:pt x="8689" y="20206"/>
                </a:cubicBezTo>
                <a:cubicBezTo>
                  <a:pt x="8689" y="20466"/>
                  <a:pt x="8777" y="20514"/>
                  <a:pt x="9320" y="20528"/>
                </a:cubicBezTo>
                <a:cubicBezTo>
                  <a:pt x="9668" y="20536"/>
                  <a:pt x="10851" y="20562"/>
                  <a:pt x="11946" y="20586"/>
                </a:cubicBezTo>
                <a:cubicBezTo>
                  <a:pt x="13041" y="20610"/>
                  <a:pt x="13957" y="20640"/>
                  <a:pt x="13982" y="20650"/>
                </a:cubicBezTo>
                <a:cubicBezTo>
                  <a:pt x="14007" y="20661"/>
                  <a:pt x="13956" y="20773"/>
                  <a:pt x="13874" y="20902"/>
                </a:cubicBezTo>
                <a:cubicBezTo>
                  <a:pt x="13754" y="21089"/>
                  <a:pt x="13754" y="21188"/>
                  <a:pt x="13874" y="21376"/>
                </a:cubicBezTo>
                <a:cubicBezTo>
                  <a:pt x="13970" y="21526"/>
                  <a:pt x="14062" y="21600"/>
                  <a:pt x="14171" y="21598"/>
                </a:cubicBezTo>
                <a:cubicBezTo>
                  <a:pt x="14280" y="21596"/>
                  <a:pt x="14406" y="21513"/>
                  <a:pt x="14577" y="21358"/>
                </a:cubicBezTo>
                <a:cubicBezTo>
                  <a:pt x="14796" y="21159"/>
                  <a:pt x="14888" y="21151"/>
                  <a:pt x="15032" y="21305"/>
                </a:cubicBezTo>
                <a:cubicBezTo>
                  <a:pt x="15178" y="21463"/>
                  <a:pt x="15264" y="21436"/>
                  <a:pt x="15500" y="21148"/>
                </a:cubicBezTo>
                <a:cubicBezTo>
                  <a:pt x="15800" y="20782"/>
                  <a:pt x="17204" y="20297"/>
                  <a:pt x="17432" y="20481"/>
                </a:cubicBezTo>
                <a:cubicBezTo>
                  <a:pt x="17540" y="20567"/>
                  <a:pt x="19919" y="20551"/>
                  <a:pt x="19986" y="20463"/>
                </a:cubicBezTo>
                <a:cubicBezTo>
                  <a:pt x="20000" y="20446"/>
                  <a:pt x="20039" y="20126"/>
                  <a:pt x="20072" y="19750"/>
                </a:cubicBezTo>
                <a:cubicBezTo>
                  <a:pt x="20105" y="19374"/>
                  <a:pt x="20181" y="19000"/>
                  <a:pt x="20243" y="18919"/>
                </a:cubicBezTo>
                <a:cubicBezTo>
                  <a:pt x="20305" y="18839"/>
                  <a:pt x="20637" y="18760"/>
                  <a:pt x="20977" y="18744"/>
                </a:cubicBezTo>
                <a:lnTo>
                  <a:pt x="21595" y="18715"/>
                </a:lnTo>
                <a:lnTo>
                  <a:pt x="21599" y="17890"/>
                </a:lnTo>
                <a:cubicBezTo>
                  <a:pt x="21600" y="17083"/>
                  <a:pt x="21590" y="17065"/>
                  <a:pt x="21239" y="17065"/>
                </a:cubicBezTo>
                <a:cubicBezTo>
                  <a:pt x="20873" y="17065"/>
                  <a:pt x="20617" y="16698"/>
                  <a:pt x="20721" y="16323"/>
                </a:cubicBezTo>
                <a:cubicBezTo>
                  <a:pt x="20753" y="16207"/>
                  <a:pt x="20671" y="16130"/>
                  <a:pt x="20527" y="16130"/>
                </a:cubicBezTo>
                <a:cubicBezTo>
                  <a:pt x="20236" y="16130"/>
                  <a:pt x="20093" y="15879"/>
                  <a:pt x="20077" y="15346"/>
                </a:cubicBezTo>
                <a:cubicBezTo>
                  <a:pt x="20048" y="14393"/>
                  <a:pt x="20020" y="14236"/>
                  <a:pt x="19878" y="14276"/>
                </a:cubicBezTo>
                <a:cubicBezTo>
                  <a:pt x="19795" y="14299"/>
                  <a:pt x="19606" y="14184"/>
                  <a:pt x="19459" y="14018"/>
                </a:cubicBezTo>
                <a:cubicBezTo>
                  <a:pt x="19259" y="13793"/>
                  <a:pt x="19226" y="13669"/>
                  <a:pt x="19324" y="13515"/>
                </a:cubicBezTo>
                <a:cubicBezTo>
                  <a:pt x="19430" y="13350"/>
                  <a:pt x="19310" y="13311"/>
                  <a:pt x="18712" y="13311"/>
                </a:cubicBezTo>
                <a:cubicBezTo>
                  <a:pt x="18052" y="13311"/>
                  <a:pt x="17960" y="13273"/>
                  <a:pt x="17869" y="12960"/>
                </a:cubicBezTo>
                <a:cubicBezTo>
                  <a:pt x="17813" y="12766"/>
                  <a:pt x="17791" y="12556"/>
                  <a:pt x="17820" y="12492"/>
                </a:cubicBezTo>
                <a:cubicBezTo>
                  <a:pt x="17849" y="12428"/>
                  <a:pt x="17784" y="12417"/>
                  <a:pt x="17680" y="12469"/>
                </a:cubicBezTo>
                <a:cubicBezTo>
                  <a:pt x="17420" y="12598"/>
                  <a:pt x="17135" y="12253"/>
                  <a:pt x="17135" y="11808"/>
                </a:cubicBezTo>
                <a:cubicBezTo>
                  <a:pt x="17135" y="11468"/>
                  <a:pt x="17088" y="11435"/>
                  <a:pt x="16545" y="11451"/>
                </a:cubicBezTo>
                <a:cubicBezTo>
                  <a:pt x="15840" y="11472"/>
                  <a:pt x="15685" y="11372"/>
                  <a:pt x="15685" y="10890"/>
                </a:cubicBezTo>
                <a:cubicBezTo>
                  <a:pt x="15685" y="10521"/>
                  <a:pt x="15517" y="10390"/>
                  <a:pt x="14806" y="10194"/>
                </a:cubicBezTo>
                <a:cubicBezTo>
                  <a:pt x="14397" y="10081"/>
                  <a:pt x="14364" y="9819"/>
                  <a:pt x="14743" y="9691"/>
                </a:cubicBezTo>
                <a:cubicBezTo>
                  <a:pt x="14999" y="9604"/>
                  <a:pt x="14995" y="9590"/>
                  <a:pt x="14662" y="9533"/>
                </a:cubicBezTo>
                <a:cubicBezTo>
                  <a:pt x="14284" y="9468"/>
                  <a:pt x="14275" y="9452"/>
                  <a:pt x="14252" y="8340"/>
                </a:cubicBezTo>
                <a:lnTo>
                  <a:pt x="14239" y="7673"/>
                </a:lnTo>
                <a:lnTo>
                  <a:pt x="13572" y="7673"/>
                </a:lnTo>
                <a:cubicBezTo>
                  <a:pt x="12966" y="7673"/>
                  <a:pt x="12896" y="7637"/>
                  <a:pt x="12788" y="7269"/>
                </a:cubicBezTo>
                <a:cubicBezTo>
                  <a:pt x="12723" y="7047"/>
                  <a:pt x="12704" y="6789"/>
                  <a:pt x="12748" y="6696"/>
                </a:cubicBezTo>
                <a:cubicBezTo>
                  <a:pt x="12792" y="6604"/>
                  <a:pt x="12843" y="6357"/>
                  <a:pt x="12860" y="6147"/>
                </a:cubicBezTo>
                <a:cubicBezTo>
                  <a:pt x="12889" y="5805"/>
                  <a:pt x="12853" y="5770"/>
                  <a:pt x="12536" y="5831"/>
                </a:cubicBezTo>
                <a:cubicBezTo>
                  <a:pt x="12329" y="5870"/>
                  <a:pt x="12127" y="5812"/>
                  <a:pt x="12050" y="5690"/>
                </a:cubicBezTo>
                <a:cubicBezTo>
                  <a:pt x="11976" y="5576"/>
                  <a:pt x="11955" y="5480"/>
                  <a:pt x="12004" y="5480"/>
                </a:cubicBezTo>
                <a:cubicBezTo>
                  <a:pt x="12054" y="5480"/>
                  <a:pt x="12029" y="5375"/>
                  <a:pt x="11946" y="5246"/>
                </a:cubicBezTo>
                <a:cubicBezTo>
                  <a:pt x="11863" y="5117"/>
                  <a:pt x="11843" y="5007"/>
                  <a:pt x="11901" y="5006"/>
                </a:cubicBezTo>
                <a:cubicBezTo>
                  <a:pt x="11959" y="5005"/>
                  <a:pt x="11869" y="4916"/>
                  <a:pt x="11703" y="4807"/>
                </a:cubicBezTo>
                <a:cubicBezTo>
                  <a:pt x="11537" y="4698"/>
                  <a:pt x="11396" y="4526"/>
                  <a:pt x="11387" y="4421"/>
                </a:cubicBezTo>
                <a:cubicBezTo>
                  <a:pt x="11379" y="4316"/>
                  <a:pt x="11364" y="4159"/>
                  <a:pt x="11356" y="4076"/>
                </a:cubicBezTo>
                <a:cubicBezTo>
                  <a:pt x="11348" y="3994"/>
                  <a:pt x="10869" y="3908"/>
                  <a:pt x="10288" y="3883"/>
                </a:cubicBezTo>
                <a:lnTo>
                  <a:pt x="9230" y="3837"/>
                </a:lnTo>
                <a:lnTo>
                  <a:pt x="9252" y="3415"/>
                </a:lnTo>
                <a:cubicBezTo>
                  <a:pt x="9273" y="3009"/>
                  <a:pt x="9254" y="3000"/>
                  <a:pt x="8626" y="3000"/>
                </a:cubicBezTo>
                <a:cubicBezTo>
                  <a:pt x="8013" y="3000"/>
                  <a:pt x="7977" y="3019"/>
                  <a:pt x="7941" y="3415"/>
                </a:cubicBezTo>
                <a:cubicBezTo>
                  <a:pt x="7909" y="3781"/>
                  <a:pt x="7847" y="3837"/>
                  <a:pt x="7482" y="3837"/>
                </a:cubicBezTo>
                <a:cubicBezTo>
                  <a:pt x="7099" y="3837"/>
                  <a:pt x="7062" y="3797"/>
                  <a:pt x="7050" y="3369"/>
                </a:cubicBezTo>
                <a:cubicBezTo>
                  <a:pt x="7042" y="3110"/>
                  <a:pt x="7028" y="2698"/>
                  <a:pt x="7018" y="2456"/>
                </a:cubicBezTo>
                <a:lnTo>
                  <a:pt x="7000" y="2018"/>
                </a:lnTo>
                <a:lnTo>
                  <a:pt x="6050" y="2047"/>
                </a:lnTo>
                <a:cubicBezTo>
                  <a:pt x="4990" y="2080"/>
                  <a:pt x="4783" y="1994"/>
                  <a:pt x="4892" y="1550"/>
                </a:cubicBezTo>
                <a:cubicBezTo>
                  <a:pt x="4933" y="1383"/>
                  <a:pt x="4920" y="1259"/>
                  <a:pt x="4865" y="1275"/>
                </a:cubicBezTo>
                <a:cubicBezTo>
                  <a:pt x="4810" y="1291"/>
                  <a:pt x="4615" y="1223"/>
                  <a:pt x="4428" y="1123"/>
                </a:cubicBezTo>
                <a:cubicBezTo>
                  <a:pt x="4230" y="1017"/>
                  <a:pt x="3856" y="957"/>
                  <a:pt x="3523" y="947"/>
                </a:cubicBezTo>
                <a:close/>
                <a:moveTo>
                  <a:pt x="54" y="11621"/>
                </a:moveTo>
                <a:cubicBezTo>
                  <a:pt x="45" y="11698"/>
                  <a:pt x="36" y="11877"/>
                  <a:pt x="36" y="12135"/>
                </a:cubicBezTo>
                <a:cubicBezTo>
                  <a:pt x="35" y="12652"/>
                  <a:pt x="58" y="12885"/>
                  <a:pt x="86" y="12650"/>
                </a:cubicBezTo>
                <a:cubicBezTo>
                  <a:pt x="113" y="12415"/>
                  <a:pt x="112" y="11990"/>
                  <a:pt x="86" y="11708"/>
                </a:cubicBezTo>
                <a:cubicBezTo>
                  <a:pt x="72" y="11568"/>
                  <a:pt x="63" y="11543"/>
                  <a:pt x="54" y="11621"/>
                </a:cubicBezTo>
                <a:close/>
                <a:moveTo>
                  <a:pt x="16063" y="21142"/>
                </a:moveTo>
                <a:cubicBezTo>
                  <a:pt x="15997" y="21142"/>
                  <a:pt x="15906" y="21208"/>
                  <a:pt x="15865" y="21294"/>
                </a:cubicBezTo>
                <a:cubicBezTo>
                  <a:pt x="15824" y="21380"/>
                  <a:pt x="15848" y="21452"/>
                  <a:pt x="15914" y="21452"/>
                </a:cubicBezTo>
                <a:cubicBezTo>
                  <a:pt x="15981" y="21452"/>
                  <a:pt x="16067" y="21380"/>
                  <a:pt x="16108" y="21294"/>
                </a:cubicBezTo>
                <a:cubicBezTo>
                  <a:pt x="16149" y="21208"/>
                  <a:pt x="16129" y="21142"/>
                  <a:pt x="16063" y="21142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4" name="pasted-image.tiff"/>
          <p:cNvPicPr>
            <a:picLocks noChangeAspect="1"/>
          </p:cNvPicPr>
          <p:nvPr/>
        </p:nvPicPr>
        <p:blipFill>
          <a:blip r:embed="rId3">
            <a:extLst/>
          </a:blip>
          <a:srcRect l="3401" t="9194" r="4451" b="9161"/>
          <a:stretch>
            <a:fillRect/>
          </a:stretch>
        </p:blipFill>
        <p:spPr>
          <a:xfrm>
            <a:off x="4310112" y="4463233"/>
            <a:ext cx="1902903" cy="1121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8" h="21600" fill="norm" stroke="1" extrusionOk="0">
                <a:moveTo>
                  <a:pt x="16507" y="0"/>
                </a:moveTo>
                <a:lnTo>
                  <a:pt x="16035" y="672"/>
                </a:lnTo>
                <a:cubicBezTo>
                  <a:pt x="15776" y="1043"/>
                  <a:pt x="15464" y="1345"/>
                  <a:pt x="15343" y="1345"/>
                </a:cubicBezTo>
                <a:cubicBezTo>
                  <a:pt x="15222" y="1345"/>
                  <a:pt x="15046" y="1590"/>
                  <a:pt x="14952" y="1887"/>
                </a:cubicBezTo>
                <a:cubicBezTo>
                  <a:pt x="14858" y="2184"/>
                  <a:pt x="14672" y="2430"/>
                  <a:pt x="14534" y="2430"/>
                </a:cubicBezTo>
                <a:cubicBezTo>
                  <a:pt x="14383" y="2430"/>
                  <a:pt x="14320" y="2579"/>
                  <a:pt x="14372" y="2812"/>
                </a:cubicBezTo>
                <a:cubicBezTo>
                  <a:pt x="14531" y="3515"/>
                  <a:pt x="14113" y="3779"/>
                  <a:pt x="13559" y="3324"/>
                </a:cubicBezTo>
                <a:cubicBezTo>
                  <a:pt x="13130" y="2971"/>
                  <a:pt x="13003" y="2955"/>
                  <a:pt x="12790" y="3255"/>
                </a:cubicBezTo>
                <a:cubicBezTo>
                  <a:pt x="12650" y="3452"/>
                  <a:pt x="12273" y="3585"/>
                  <a:pt x="11950" y="3545"/>
                </a:cubicBezTo>
                <a:cubicBezTo>
                  <a:pt x="11522" y="3493"/>
                  <a:pt x="11281" y="3621"/>
                  <a:pt x="11065" y="4027"/>
                </a:cubicBezTo>
                <a:cubicBezTo>
                  <a:pt x="10901" y="4333"/>
                  <a:pt x="10612" y="4584"/>
                  <a:pt x="10422" y="4584"/>
                </a:cubicBezTo>
                <a:cubicBezTo>
                  <a:pt x="10232" y="4584"/>
                  <a:pt x="9908" y="4893"/>
                  <a:pt x="9703" y="5264"/>
                </a:cubicBezTo>
                <a:cubicBezTo>
                  <a:pt x="9497" y="5636"/>
                  <a:pt x="9197" y="5937"/>
                  <a:pt x="9038" y="5937"/>
                </a:cubicBezTo>
                <a:cubicBezTo>
                  <a:pt x="8878" y="5937"/>
                  <a:pt x="8750" y="6123"/>
                  <a:pt x="8750" y="6349"/>
                </a:cubicBezTo>
                <a:cubicBezTo>
                  <a:pt x="8750" y="6576"/>
                  <a:pt x="8587" y="6862"/>
                  <a:pt x="8386" y="6991"/>
                </a:cubicBezTo>
                <a:cubicBezTo>
                  <a:pt x="8186" y="7120"/>
                  <a:pt x="7927" y="7425"/>
                  <a:pt x="7811" y="7664"/>
                </a:cubicBezTo>
                <a:cubicBezTo>
                  <a:pt x="7694" y="7902"/>
                  <a:pt x="7433" y="8099"/>
                  <a:pt x="7236" y="8099"/>
                </a:cubicBezTo>
                <a:cubicBezTo>
                  <a:pt x="7010" y="8099"/>
                  <a:pt x="6847" y="8295"/>
                  <a:pt x="6795" y="8634"/>
                </a:cubicBezTo>
                <a:cubicBezTo>
                  <a:pt x="6744" y="8966"/>
                  <a:pt x="6566" y="9188"/>
                  <a:pt x="6337" y="9207"/>
                </a:cubicBezTo>
                <a:cubicBezTo>
                  <a:pt x="5570" y="9271"/>
                  <a:pt x="5488" y="9323"/>
                  <a:pt x="5487" y="9719"/>
                </a:cubicBezTo>
                <a:cubicBezTo>
                  <a:pt x="5487" y="9942"/>
                  <a:pt x="5333" y="10241"/>
                  <a:pt x="5141" y="10384"/>
                </a:cubicBezTo>
                <a:cubicBezTo>
                  <a:pt x="4950" y="10526"/>
                  <a:pt x="4760" y="10859"/>
                  <a:pt x="4719" y="11125"/>
                </a:cubicBezTo>
                <a:cubicBezTo>
                  <a:pt x="4665" y="11472"/>
                  <a:pt x="4488" y="11606"/>
                  <a:pt x="4090" y="11606"/>
                </a:cubicBezTo>
                <a:cubicBezTo>
                  <a:pt x="3673" y="11606"/>
                  <a:pt x="3470" y="11772"/>
                  <a:pt x="3272" y="12286"/>
                </a:cubicBezTo>
                <a:cubicBezTo>
                  <a:pt x="3127" y="12662"/>
                  <a:pt x="2945" y="12910"/>
                  <a:pt x="2867" y="12829"/>
                </a:cubicBezTo>
                <a:cubicBezTo>
                  <a:pt x="2790" y="12747"/>
                  <a:pt x="2702" y="12951"/>
                  <a:pt x="2674" y="13287"/>
                </a:cubicBezTo>
                <a:cubicBezTo>
                  <a:pt x="2630" y="13811"/>
                  <a:pt x="2544" y="13886"/>
                  <a:pt x="2058" y="13814"/>
                </a:cubicBezTo>
                <a:cubicBezTo>
                  <a:pt x="1581" y="13744"/>
                  <a:pt x="1464" y="13843"/>
                  <a:pt x="1308" y="14425"/>
                </a:cubicBezTo>
                <a:cubicBezTo>
                  <a:pt x="1206" y="14806"/>
                  <a:pt x="1028" y="15113"/>
                  <a:pt x="912" y="15113"/>
                </a:cubicBezTo>
                <a:cubicBezTo>
                  <a:pt x="786" y="15113"/>
                  <a:pt x="688" y="15491"/>
                  <a:pt x="665" y="16061"/>
                </a:cubicBezTo>
                <a:cubicBezTo>
                  <a:pt x="628" y="16993"/>
                  <a:pt x="635" y="17008"/>
                  <a:pt x="1258" y="17008"/>
                </a:cubicBezTo>
                <a:cubicBezTo>
                  <a:pt x="2102" y="17008"/>
                  <a:pt x="2202" y="17406"/>
                  <a:pt x="1501" y="17971"/>
                </a:cubicBezTo>
                <a:cubicBezTo>
                  <a:pt x="1186" y="18224"/>
                  <a:pt x="822" y="18722"/>
                  <a:pt x="688" y="19071"/>
                </a:cubicBezTo>
                <a:cubicBezTo>
                  <a:pt x="553" y="19420"/>
                  <a:pt x="341" y="19705"/>
                  <a:pt x="220" y="19705"/>
                </a:cubicBezTo>
                <a:cubicBezTo>
                  <a:pt x="74" y="19705"/>
                  <a:pt x="0" y="20024"/>
                  <a:pt x="0" y="20653"/>
                </a:cubicBezTo>
                <a:lnTo>
                  <a:pt x="0" y="21600"/>
                </a:lnTo>
                <a:lnTo>
                  <a:pt x="2890" y="21569"/>
                </a:lnTo>
                <a:cubicBezTo>
                  <a:pt x="5401" y="21538"/>
                  <a:pt x="5856" y="21461"/>
                  <a:pt x="6319" y="21019"/>
                </a:cubicBezTo>
                <a:cubicBezTo>
                  <a:pt x="6612" y="20740"/>
                  <a:pt x="7064" y="20515"/>
                  <a:pt x="7325" y="20515"/>
                </a:cubicBezTo>
                <a:cubicBezTo>
                  <a:pt x="7586" y="20515"/>
                  <a:pt x="7940" y="20368"/>
                  <a:pt x="8112" y="20186"/>
                </a:cubicBezTo>
                <a:cubicBezTo>
                  <a:pt x="8357" y="19927"/>
                  <a:pt x="8463" y="19920"/>
                  <a:pt x="8615" y="20179"/>
                </a:cubicBezTo>
                <a:cubicBezTo>
                  <a:pt x="8768" y="20437"/>
                  <a:pt x="8879" y="20403"/>
                  <a:pt x="9137" y="20003"/>
                </a:cubicBezTo>
                <a:cubicBezTo>
                  <a:pt x="9552" y="19357"/>
                  <a:pt x="10970" y="18822"/>
                  <a:pt x="11244" y="19208"/>
                </a:cubicBezTo>
                <a:cubicBezTo>
                  <a:pt x="11385" y="19406"/>
                  <a:pt x="11548" y="19292"/>
                  <a:pt x="11815" y="18804"/>
                </a:cubicBezTo>
                <a:cubicBezTo>
                  <a:pt x="12113" y="18257"/>
                  <a:pt x="12366" y="18107"/>
                  <a:pt x="13091" y="18039"/>
                </a:cubicBezTo>
                <a:cubicBezTo>
                  <a:pt x="13589" y="17993"/>
                  <a:pt x="14028" y="17813"/>
                  <a:pt x="14067" y="17642"/>
                </a:cubicBezTo>
                <a:cubicBezTo>
                  <a:pt x="14135" y="17338"/>
                  <a:pt x="15580" y="16848"/>
                  <a:pt x="16076" y="16962"/>
                </a:cubicBezTo>
                <a:cubicBezTo>
                  <a:pt x="16213" y="16994"/>
                  <a:pt x="16458" y="16775"/>
                  <a:pt x="16619" y="16473"/>
                </a:cubicBezTo>
                <a:cubicBezTo>
                  <a:pt x="16780" y="16171"/>
                  <a:pt x="17044" y="15923"/>
                  <a:pt x="17204" y="15923"/>
                </a:cubicBezTo>
                <a:cubicBezTo>
                  <a:pt x="17363" y="15923"/>
                  <a:pt x="17609" y="15622"/>
                  <a:pt x="17752" y="15251"/>
                </a:cubicBezTo>
                <a:cubicBezTo>
                  <a:pt x="17944" y="14753"/>
                  <a:pt x="18151" y="14578"/>
                  <a:pt x="18543" y="14578"/>
                </a:cubicBezTo>
                <a:cubicBezTo>
                  <a:pt x="18848" y="14578"/>
                  <a:pt x="19197" y="14364"/>
                  <a:pt x="19361" y="14082"/>
                </a:cubicBezTo>
                <a:cubicBezTo>
                  <a:pt x="19640" y="13598"/>
                  <a:pt x="21015" y="12416"/>
                  <a:pt x="21298" y="12416"/>
                </a:cubicBezTo>
                <a:cubicBezTo>
                  <a:pt x="21562" y="12416"/>
                  <a:pt x="21600" y="11640"/>
                  <a:pt x="21491" y="8565"/>
                </a:cubicBezTo>
                <a:cubicBezTo>
                  <a:pt x="21477" y="8180"/>
                  <a:pt x="21365" y="8105"/>
                  <a:pt x="20907" y="8191"/>
                </a:cubicBezTo>
                <a:cubicBezTo>
                  <a:pt x="20441" y="8278"/>
                  <a:pt x="20315" y="8193"/>
                  <a:pt x="20210" y="7725"/>
                </a:cubicBezTo>
                <a:cubicBezTo>
                  <a:pt x="20051" y="7009"/>
                  <a:pt x="20134" y="6747"/>
                  <a:pt x="20529" y="6747"/>
                </a:cubicBezTo>
                <a:cubicBezTo>
                  <a:pt x="20781" y="6747"/>
                  <a:pt x="20839" y="6553"/>
                  <a:pt x="20839" y="5715"/>
                </a:cubicBezTo>
                <a:lnTo>
                  <a:pt x="20839" y="4691"/>
                </a:lnTo>
                <a:lnTo>
                  <a:pt x="19626" y="4707"/>
                </a:lnTo>
                <a:cubicBezTo>
                  <a:pt x="18516" y="4721"/>
                  <a:pt x="18399" y="4770"/>
                  <a:pt x="18278" y="5326"/>
                </a:cubicBezTo>
                <a:cubicBezTo>
                  <a:pt x="18171" y="5816"/>
                  <a:pt x="18024" y="5937"/>
                  <a:pt x="17514" y="5937"/>
                </a:cubicBezTo>
                <a:cubicBezTo>
                  <a:pt x="17166" y="5937"/>
                  <a:pt x="16851" y="5842"/>
                  <a:pt x="16813" y="5730"/>
                </a:cubicBezTo>
                <a:cubicBezTo>
                  <a:pt x="16683" y="5357"/>
                  <a:pt x="17007" y="4317"/>
                  <a:pt x="17253" y="4317"/>
                </a:cubicBezTo>
                <a:cubicBezTo>
                  <a:pt x="17387" y="4317"/>
                  <a:pt x="17482" y="4177"/>
                  <a:pt x="17460" y="4004"/>
                </a:cubicBezTo>
                <a:cubicBezTo>
                  <a:pt x="17438" y="3830"/>
                  <a:pt x="17563" y="3553"/>
                  <a:pt x="17738" y="3392"/>
                </a:cubicBezTo>
                <a:cubicBezTo>
                  <a:pt x="17933" y="3214"/>
                  <a:pt x="18075" y="2760"/>
                  <a:pt x="18107" y="2223"/>
                </a:cubicBezTo>
                <a:cubicBezTo>
                  <a:pt x="18159" y="1341"/>
                  <a:pt x="17983" y="1160"/>
                  <a:pt x="17226" y="1322"/>
                </a:cubicBezTo>
                <a:cubicBezTo>
                  <a:pt x="17121" y="1344"/>
                  <a:pt x="16917" y="1055"/>
                  <a:pt x="16772" y="680"/>
                </a:cubicBezTo>
                <a:lnTo>
                  <a:pt x="16507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95" name="pasted-image.tiff"/>
          <p:cNvPicPr>
            <a:picLocks noChangeAspect="1"/>
          </p:cNvPicPr>
          <p:nvPr/>
        </p:nvPicPr>
        <p:blipFill>
          <a:blip r:embed="rId4">
            <a:extLst/>
          </a:blip>
          <a:srcRect l="34137" t="4419" r="27568" b="1630"/>
          <a:stretch>
            <a:fillRect/>
          </a:stretch>
        </p:blipFill>
        <p:spPr>
          <a:xfrm>
            <a:off x="3113787" y="1920435"/>
            <a:ext cx="1091508" cy="16479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9" h="21590" fill="norm" stroke="1" extrusionOk="0">
                <a:moveTo>
                  <a:pt x="732" y="0"/>
                </a:moveTo>
                <a:cubicBezTo>
                  <a:pt x="654" y="-4"/>
                  <a:pt x="585" y="9"/>
                  <a:pt x="536" y="37"/>
                </a:cubicBezTo>
                <a:cubicBezTo>
                  <a:pt x="372" y="127"/>
                  <a:pt x="183" y="162"/>
                  <a:pt x="112" y="115"/>
                </a:cubicBezTo>
                <a:cubicBezTo>
                  <a:pt x="40" y="67"/>
                  <a:pt x="-11" y="712"/>
                  <a:pt x="2" y="1550"/>
                </a:cubicBezTo>
                <a:cubicBezTo>
                  <a:pt x="21" y="2780"/>
                  <a:pt x="101" y="3075"/>
                  <a:pt x="418" y="3079"/>
                </a:cubicBezTo>
                <a:cubicBezTo>
                  <a:pt x="1429" y="3090"/>
                  <a:pt x="1470" y="3248"/>
                  <a:pt x="1470" y="7353"/>
                </a:cubicBezTo>
                <a:cubicBezTo>
                  <a:pt x="1470" y="11144"/>
                  <a:pt x="1497" y="11346"/>
                  <a:pt x="1964" y="11346"/>
                </a:cubicBezTo>
                <a:cubicBezTo>
                  <a:pt x="3014" y="11346"/>
                  <a:pt x="3079" y="11665"/>
                  <a:pt x="3063" y="16286"/>
                </a:cubicBezTo>
                <a:lnTo>
                  <a:pt x="3055" y="20721"/>
                </a:lnTo>
                <a:lnTo>
                  <a:pt x="9139" y="20732"/>
                </a:lnTo>
                <a:lnTo>
                  <a:pt x="15223" y="20747"/>
                </a:lnTo>
                <a:lnTo>
                  <a:pt x="15882" y="21179"/>
                </a:lnTo>
                <a:cubicBezTo>
                  <a:pt x="16286" y="21447"/>
                  <a:pt x="16536" y="21583"/>
                  <a:pt x="16699" y="21590"/>
                </a:cubicBezTo>
                <a:cubicBezTo>
                  <a:pt x="16861" y="21596"/>
                  <a:pt x="16935" y="21476"/>
                  <a:pt x="16989" y="21226"/>
                </a:cubicBezTo>
                <a:cubicBezTo>
                  <a:pt x="17063" y="20879"/>
                  <a:pt x="17248" y="20830"/>
                  <a:pt x="18567" y="20784"/>
                </a:cubicBezTo>
                <a:cubicBezTo>
                  <a:pt x="19970" y="20735"/>
                  <a:pt x="20060" y="20701"/>
                  <a:pt x="20137" y="20258"/>
                </a:cubicBezTo>
                <a:cubicBezTo>
                  <a:pt x="20199" y="19898"/>
                  <a:pt x="20381" y="19774"/>
                  <a:pt x="20906" y="19733"/>
                </a:cubicBezTo>
                <a:lnTo>
                  <a:pt x="21589" y="19681"/>
                </a:lnTo>
                <a:lnTo>
                  <a:pt x="21589" y="16743"/>
                </a:lnTo>
                <a:cubicBezTo>
                  <a:pt x="21587" y="13731"/>
                  <a:pt x="21490" y="13464"/>
                  <a:pt x="20537" y="13707"/>
                </a:cubicBezTo>
                <a:cubicBezTo>
                  <a:pt x="20353" y="13754"/>
                  <a:pt x="19974" y="13671"/>
                  <a:pt x="19689" y="13525"/>
                </a:cubicBezTo>
                <a:cubicBezTo>
                  <a:pt x="19178" y="13263"/>
                  <a:pt x="19178" y="13258"/>
                  <a:pt x="19681" y="13000"/>
                </a:cubicBezTo>
                <a:cubicBezTo>
                  <a:pt x="19961" y="12856"/>
                  <a:pt x="20068" y="12740"/>
                  <a:pt x="19925" y="12740"/>
                </a:cubicBezTo>
                <a:cubicBezTo>
                  <a:pt x="19782" y="12740"/>
                  <a:pt x="19519" y="12833"/>
                  <a:pt x="19336" y="12953"/>
                </a:cubicBezTo>
                <a:cubicBezTo>
                  <a:pt x="19070" y="13127"/>
                  <a:pt x="18932" y="13114"/>
                  <a:pt x="18661" y="12870"/>
                </a:cubicBezTo>
                <a:cubicBezTo>
                  <a:pt x="18371" y="12609"/>
                  <a:pt x="17990" y="12574"/>
                  <a:pt x="16016" y="12636"/>
                </a:cubicBezTo>
                <a:cubicBezTo>
                  <a:pt x="14229" y="12692"/>
                  <a:pt x="13650" y="12774"/>
                  <a:pt x="13464" y="12994"/>
                </a:cubicBezTo>
                <a:cubicBezTo>
                  <a:pt x="13287" y="13205"/>
                  <a:pt x="13135" y="13232"/>
                  <a:pt x="12883" y="13093"/>
                </a:cubicBezTo>
                <a:cubicBezTo>
                  <a:pt x="12628" y="12952"/>
                  <a:pt x="12517" y="12988"/>
                  <a:pt x="12420" y="13234"/>
                </a:cubicBezTo>
                <a:cubicBezTo>
                  <a:pt x="12300" y="13540"/>
                  <a:pt x="11090" y="13840"/>
                  <a:pt x="10788" y="13639"/>
                </a:cubicBezTo>
                <a:cubicBezTo>
                  <a:pt x="10712" y="13589"/>
                  <a:pt x="10646" y="13019"/>
                  <a:pt x="10646" y="12370"/>
                </a:cubicBezTo>
                <a:cubicBezTo>
                  <a:pt x="10646" y="11266"/>
                  <a:pt x="10919" y="10763"/>
                  <a:pt x="11298" y="11169"/>
                </a:cubicBezTo>
                <a:cubicBezTo>
                  <a:pt x="11388" y="11267"/>
                  <a:pt x="11645" y="11346"/>
                  <a:pt x="11863" y="11346"/>
                </a:cubicBezTo>
                <a:cubicBezTo>
                  <a:pt x="12205" y="11346"/>
                  <a:pt x="12251" y="10940"/>
                  <a:pt x="12185" y="8429"/>
                </a:cubicBezTo>
                <a:lnTo>
                  <a:pt x="12106" y="5512"/>
                </a:lnTo>
                <a:lnTo>
                  <a:pt x="8307" y="5424"/>
                </a:lnTo>
                <a:cubicBezTo>
                  <a:pt x="4517" y="5337"/>
                  <a:pt x="4504" y="5338"/>
                  <a:pt x="4351" y="4904"/>
                </a:cubicBezTo>
                <a:cubicBezTo>
                  <a:pt x="4240" y="4592"/>
                  <a:pt x="3979" y="4443"/>
                  <a:pt x="3424" y="4379"/>
                </a:cubicBezTo>
                <a:lnTo>
                  <a:pt x="2647" y="4290"/>
                </a:lnTo>
                <a:lnTo>
                  <a:pt x="2734" y="2683"/>
                </a:lnTo>
                <a:lnTo>
                  <a:pt x="2812" y="1077"/>
                </a:lnTo>
                <a:lnTo>
                  <a:pt x="1823" y="474"/>
                </a:lnTo>
                <a:cubicBezTo>
                  <a:pt x="1326" y="171"/>
                  <a:pt x="966" y="14"/>
                  <a:pt x="732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6" name="pasted-image.tiff"/>
          <p:cNvPicPr>
            <a:picLocks noChangeAspect="1"/>
          </p:cNvPicPr>
          <p:nvPr/>
        </p:nvPicPr>
        <p:blipFill>
          <a:blip r:embed="rId5">
            <a:extLst/>
          </a:blip>
          <a:srcRect l="6944" t="0" r="13956" b="1845"/>
          <a:stretch>
            <a:fillRect/>
          </a:stretch>
        </p:blipFill>
        <p:spPr>
          <a:xfrm>
            <a:off x="211056" y="3485221"/>
            <a:ext cx="1772841" cy="16478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4" h="21600" fill="norm" stroke="1" extrusionOk="0">
                <a:moveTo>
                  <a:pt x="4973" y="0"/>
                </a:moveTo>
                <a:lnTo>
                  <a:pt x="4963" y="2565"/>
                </a:lnTo>
                <a:cubicBezTo>
                  <a:pt x="4959" y="3976"/>
                  <a:pt x="4876" y="5218"/>
                  <a:pt x="4780" y="5322"/>
                </a:cubicBezTo>
                <a:cubicBezTo>
                  <a:pt x="4683" y="5426"/>
                  <a:pt x="4311" y="5521"/>
                  <a:pt x="3950" y="5535"/>
                </a:cubicBezTo>
                <a:cubicBezTo>
                  <a:pt x="3370" y="5559"/>
                  <a:pt x="3296" y="5625"/>
                  <a:pt x="3313" y="6092"/>
                </a:cubicBezTo>
                <a:cubicBezTo>
                  <a:pt x="3348" y="7003"/>
                  <a:pt x="3080" y="7335"/>
                  <a:pt x="2310" y="7335"/>
                </a:cubicBezTo>
                <a:lnTo>
                  <a:pt x="1606" y="7335"/>
                </a:lnTo>
                <a:lnTo>
                  <a:pt x="1630" y="8709"/>
                </a:lnTo>
                <a:cubicBezTo>
                  <a:pt x="1661" y="10495"/>
                  <a:pt x="1483" y="11003"/>
                  <a:pt x="820" y="11003"/>
                </a:cubicBezTo>
                <a:cubicBezTo>
                  <a:pt x="339" y="11003"/>
                  <a:pt x="329" y="11023"/>
                  <a:pt x="661" y="11284"/>
                </a:cubicBezTo>
                <a:cubicBezTo>
                  <a:pt x="1004" y="11554"/>
                  <a:pt x="1003" y="11566"/>
                  <a:pt x="627" y="11783"/>
                </a:cubicBezTo>
                <a:cubicBezTo>
                  <a:pt x="414" y="11906"/>
                  <a:pt x="186" y="11948"/>
                  <a:pt x="121" y="11877"/>
                </a:cubicBezTo>
                <a:cubicBezTo>
                  <a:pt x="55" y="11806"/>
                  <a:pt x="0" y="11901"/>
                  <a:pt x="0" y="12085"/>
                </a:cubicBezTo>
                <a:cubicBezTo>
                  <a:pt x="0" y="12290"/>
                  <a:pt x="234" y="12484"/>
                  <a:pt x="613" y="12590"/>
                </a:cubicBezTo>
                <a:cubicBezTo>
                  <a:pt x="951" y="12684"/>
                  <a:pt x="1230" y="12892"/>
                  <a:pt x="1230" y="13053"/>
                </a:cubicBezTo>
                <a:cubicBezTo>
                  <a:pt x="1230" y="13214"/>
                  <a:pt x="1349" y="13445"/>
                  <a:pt x="1495" y="13568"/>
                </a:cubicBezTo>
                <a:cubicBezTo>
                  <a:pt x="1641" y="13691"/>
                  <a:pt x="1701" y="13897"/>
                  <a:pt x="1630" y="14020"/>
                </a:cubicBezTo>
                <a:cubicBezTo>
                  <a:pt x="1549" y="14162"/>
                  <a:pt x="1768" y="14294"/>
                  <a:pt x="2219" y="14379"/>
                </a:cubicBezTo>
                <a:cubicBezTo>
                  <a:pt x="2612" y="14453"/>
                  <a:pt x="3026" y="14641"/>
                  <a:pt x="3145" y="14801"/>
                </a:cubicBezTo>
                <a:cubicBezTo>
                  <a:pt x="3263" y="14960"/>
                  <a:pt x="3693" y="15115"/>
                  <a:pt x="4095" y="15139"/>
                </a:cubicBezTo>
                <a:cubicBezTo>
                  <a:pt x="4887" y="15186"/>
                  <a:pt x="4824" y="15046"/>
                  <a:pt x="4891" y="16975"/>
                </a:cubicBezTo>
                <a:cubicBezTo>
                  <a:pt x="4905" y="17402"/>
                  <a:pt x="4996" y="17700"/>
                  <a:pt x="5093" y="17636"/>
                </a:cubicBezTo>
                <a:cubicBezTo>
                  <a:pt x="5190" y="17571"/>
                  <a:pt x="5322" y="17610"/>
                  <a:pt x="5387" y="17724"/>
                </a:cubicBezTo>
                <a:cubicBezTo>
                  <a:pt x="5453" y="17838"/>
                  <a:pt x="5709" y="17932"/>
                  <a:pt x="5956" y="17932"/>
                </a:cubicBezTo>
                <a:cubicBezTo>
                  <a:pt x="6204" y="17932"/>
                  <a:pt x="6470" y="18041"/>
                  <a:pt x="6545" y="18172"/>
                </a:cubicBezTo>
                <a:cubicBezTo>
                  <a:pt x="6770" y="18564"/>
                  <a:pt x="6628" y="20666"/>
                  <a:pt x="6362" y="20887"/>
                </a:cubicBezTo>
                <a:cubicBezTo>
                  <a:pt x="6227" y="20999"/>
                  <a:pt x="6149" y="21205"/>
                  <a:pt x="6193" y="21345"/>
                </a:cubicBezTo>
                <a:cubicBezTo>
                  <a:pt x="6254" y="21542"/>
                  <a:pt x="7630" y="21600"/>
                  <a:pt x="12207" y="21600"/>
                </a:cubicBezTo>
                <a:lnTo>
                  <a:pt x="18134" y="21600"/>
                </a:lnTo>
                <a:lnTo>
                  <a:pt x="18192" y="20731"/>
                </a:lnTo>
                <a:cubicBezTo>
                  <a:pt x="18250" y="19867"/>
                  <a:pt x="18255" y="19865"/>
                  <a:pt x="19104" y="19764"/>
                </a:cubicBezTo>
                <a:cubicBezTo>
                  <a:pt x="19572" y="19708"/>
                  <a:pt x="19935" y="19593"/>
                  <a:pt x="19909" y="19509"/>
                </a:cubicBezTo>
                <a:cubicBezTo>
                  <a:pt x="19883" y="19425"/>
                  <a:pt x="19861" y="19075"/>
                  <a:pt x="19861" y="18728"/>
                </a:cubicBezTo>
                <a:cubicBezTo>
                  <a:pt x="19861" y="18271"/>
                  <a:pt x="19964" y="18067"/>
                  <a:pt x="20237" y="17990"/>
                </a:cubicBezTo>
                <a:cubicBezTo>
                  <a:pt x="20444" y="17931"/>
                  <a:pt x="20564" y="17803"/>
                  <a:pt x="20507" y="17703"/>
                </a:cubicBezTo>
                <a:cubicBezTo>
                  <a:pt x="20450" y="17604"/>
                  <a:pt x="20462" y="17423"/>
                  <a:pt x="20531" y="17303"/>
                </a:cubicBezTo>
                <a:cubicBezTo>
                  <a:pt x="20612" y="17163"/>
                  <a:pt x="20829" y="17255"/>
                  <a:pt x="21134" y="17558"/>
                </a:cubicBezTo>
                <a:cubicBezTo>
                  <a:pt x="21591" y="18011"/>
                  <a:pt x="21600" y="18012"/>
                  <a:pt x="21361" y="17589"/>
                </a:cubicBezTo>
                <a:cubicBezTo>
                  <a:pt x="21180" y="17268"/>
                  <a:pt x="21169" y="17073"/>
                  <a:pt x="21318" y="16876"/>
                </a:cubicBezTo>
                <a:cubicBezTo>
                  <a:pt x="21447" y="16705"/>
                  <a:pt x="21528" y="15239"/>
                  <a:pt x="21535" y="12902"/>
                </a:cubicBezTo>
                <a:lnTo>
                  <a:pt x="21544" y="9198"/>
                </a:lnTo>
                <a:lnTo>
                  <a:pt x="20749" y="9234"/>
                </a:lnTo>
                <a:lnTo>
                  <a:pt x="19953" y="9271"/>
                </a:lnTo>
                <a:lnTo>
                  <a:pt x="19900" y="7507"/>
                </a:lnTo>
                <a:lnTo>
                  <a:pt x="19847" y="5738"/>
                </a:lnTo>
                <a:lnTo>
                  <a:pt x="19104" y="5603"/>
                </a:lnTo>
                <a:cubicBezTo>
                  <a:pt x="18697" y="5529"/>
                  <a:pt x="18029" y="5493"/>
                  <a:pt x="17618" y="5525"/>
                </a:cubicBezTo>
                <a:cubicBezTo>
                  <a:pt x="16820" y="5587"/>
                  <a:pt x="16226" y="5239"/>
                  <a:pt x="16384" y="4797"/>
                </a:cubicBezTo>
                <a:cubicBezTo>
                  <a:pt x="16437" y="4648"/>
                  <a:pt x="16390" y="4461"/>
                  <a:pt x="16278" y="4386"/>
                </a:cubicBezTo>
                <a:cubicBezTo>
                  <a:pt x="16165" y="4310"/>
                  <a:pt x="16112" y="4181"/>
                  <a:pt x="16162" y="4094"/>
                </a:cubicBezTo>
                <a:cubicBezTo>
                  <a:pt x="16212" y="4007"/>
                  <a:pt x="15360" y="3926"/>
                  <a:pt x="14271" y="3912"/>
                </a:cubicBezTo>
                <a:cubicBezTo>
                  <a:pt x="11870" y="3883"/>
                  <a:pt x="11546" y="3733"/>
                  <a:pt x="11508" y="2643"/>
                </a:cubicBezTo>
                <a:cubicBezTo>
                  <a:pt x="11463" y="1373"/>
                  <a:pt x="11457" y="1335"/>
                  <a:pt x="11189" y="1108"/>
                </a:cubicBezTo>
                <a:cubicBezTo>
                  <a:pt x="10980" y="931"/>
                  <a:pt x="10989" y="846"/>
                  <a:pt x="11238" y="624"/>
                </a:cubicBezTo>
                <a:cubicBezTo>
                  <a:pt x="11403" y="476"/>
                  <a:pt x="11537" y="275"/>
                  <a:pt x="11537" y="177"/>
                </a:cubicBezTo>
                <a:cubicBezTo>
                  <a:pt x="11537" y="79"/>
                  <a:pt x="10062" y="0"/>
                  <a:pt x="8257" y="0"/>
                </a:cubicBezTo>
                <a:lnTo>
                  <a:pt x="4973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97" name="pasted-image.tiff"/>
          <p:cNvPicPr>
            <a:picLocks noChangeAspect="1"/>
          </p:cNvPicPr>
          <p:nvPr/>
        </p:nvPicPr>
        <p:blipFill>
          <a:blip r:embed="rId6">
            <a:extLst/>
          </a:blip>
          <a:srcRect l="34956" t="10395" r="36340" b="15224"/>
          <a:stretch>
            <a:fillRect/>
          </a:stretch>
        </p:blipFill>
        <p:spPr>
          <a:xfrm>
            <a:off x="4476624" y="2567033"/>
            <a:ext cx="832614" cy="2065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565" fill="norm" stroke="1" extrusionOk="0">
                <a:moveTo>
                  <a:pt x="5100" y="12"/>
                </a:moveTo>
                <a:cubicBezTo>
                  <a:pt x="4950" y="21"/>
                  <a:pt x="4870" y="50"/>
                  <a:pt x="4915" y="79"/>
                </a:cubicBezTo>
                <a:cubicBezTo>
                  <a:pt x="5014" y="143"/>
                  <a:pt x="4949" y="367"/>
                  <a:pt x="4812" y="435"/>
                </a:cubicBezTo>
                <a:cubicBezTo>
                  <a:pt x="4756" y="463"/>
                  <a:pt x="4618" y="616"/>
                  <a:pt x="4504" y="775"/>
                </a:cubicBezTo>
                <a:cubicBezTo>
                  <a:pt x="4390" y="933"/>
                  <a:pt x="4240" y="1073"/>
                  <a:pt x="4175" y="1090"/>
                </a:cubicBezTo>
                <a:cubicBezTo>
                  <a:pt x="4109" y="1106"/>
                  <a:pt x="4093" y="1142"/>
                  <a:pt x="4133" y="1168"/>
                </a:cubicBezTo>
                <a:cubicBezTo>
                  <a:pt x="4174" y="1195"/>
                  <a:pt x="4111" y="1334"/>
                  <a:pt x="3989" y="1479"/>
                </a:cubicBezTo>
                <a:cubicBezTo>
                  <a:pt x="3721" y="1798"/>
                  <a:pt x="3682" y="1850"/>
                  <a:pt x="3599" y="2059"/>
                </a:cubicBezTo>
                <a:cubicBezTo>
                  <a:pt x="3563" y="2149"/>
                  <a:pt x="3485" y="2234"/>
                  <a:pt x="3424" y="2249"/>
                </a:cubicBezTo>
                <a:cubicBezTo>
                  <a:pt x="3363" y="2265"/>
                  <a:pt x="3311" y="2337"/>
                  <a:pt x="3311" y="2407"/>
                </a:cubicBezTo>
                <a:cubicBezTo>
                  <a:pt x="3311" y="2552"/>
                  <a:pt x="2994" y="3060"/>
                  <a:pt x="2817" y="3190"/>
                </a:cubicBezTo>
                <a:cubicBezTo>
                  <a:pt x="2753" y="3237"/>
                  <a:pt x="2728" y="3308"/>
                  <a:pt x="2766" y="3347"/>
                </a:cubicBezTo>
                <a:cubicBezTo>
                  <a:pt x="2804" y="3387"/>
                  <a:pt x="2768" y="3432"/>
                  <a:pt x="2694" y="3451"/>
                </a:cubicBezTo>
                <a:cubicBezTo>
                  <a:pt x="2620" y="3469"/>
                  <a:pt x="2594" y="3509"/>
                  <a:pt x="2632" y="3534"/>
                </a:cubicBezTo>
                <a:cubicBezTo>
                  <a:pt x="2671" y="3559"/>
                  <a:pt x="2636" y="3628"/>
                  <a:pt x="2550" y="3691"/>
                </a:cubicBezTo>
                <a:cubicBezTo>
                  <a:pt x="2464" y="3754"/>
                  <a:pt x="2401" y="3823"/>
                  <a:pt x="2416" y="3844"/>
                </a:cubicBezTo>
                <a:cubicBezTo>
                  <a:pt x="2431" y="3866"/>
                  <a:pt x="2269" y="4150"/>
                  <a:pt x="2056" y="4474"/>
                </a:cubicBezTo>
                <a:cubicBezTo>
                  <a:pt x="1844" y="4799"/>
                  <a:pt x="1499" y="5335"/>
                  <a:pt x="1296" y="5667"/>
                </a:cubicBezTo>
                <a:cubicBezTo>
                  <a:pt x="1066" y="6043"/>
                  <a:pt x="837" y="6312"/>
                  <a:pt x="679" y="6380"/>
                </a:cubicBezTo>
                <a:cubicBezTo>
                  <a:pt x="498" y="6457"/>
                  <a:pt x="431" y="6545"/>
                  <a:pt x="453" y="6682"/>
                </a:cubicBezTo>
                <a:cubicBezTo>
                  <a:pt x="488" y="6904"/>
                  <a:pt x="349" y="7199"/>
                  <a:pt x="165" y="7291"/>
                </a:cubicBezTo>
                <a:cubicBezTo>
                  <a:pt x="96" y="7326"/>
                  <a:pt x="83" y="7358"/>
                  <a:pt x="134" y="7358"/>
                </a:cubicBezTo>
                <a:cubicBezTo>
                  <a:pt x="185" y="7358"/>
                  <a:pt x="177" y="7385"/>
                  <a:pt x="113" y="7420"/>
                </a:cubicBezTo>
                <a:cubicBezTo>
                  <a:pt x="49" y="7454"/>
                  <a:pt x="-4" y="7613"/>
                  <a:pt x="0" y="7776"/>
                </a:cubicBezTo>
                <a:lnTo>
                  <a:pt x="10" y="8074"/>
                </a:lnTo>
                <a:lnTo>
                  <a:pt x="3064" y="8095"/>
                </a:lnTo>
                <a:cubicBezTo>
                  <a:pt x="4746" y="8107"/>
                  <a:pt x="6273" y="8141"/>
                  <a:pt x="6457" y="8170"/>
                </a:cubicBezTo>
                <a:cubicBezTo>
                  <a:pt x="6641" y="8198"/>
                  <a:pt x="6903" y="8204"/>
                  <a:pt x="7043" y="8186"/>
                </a:cubicBezTo>
                <a:cubicBezTo>
                  <a:pt x="7326" y="8150"/>
                  <a:pt x="7856" y="8243"/>
                  <a:pt x="7753" y="8310"/>
                </a:cubicBezTo>
                <a:cubicBezTo>
                  <a:pt x="7716" y="8334"/>
                  <a:pt x="7796" y="8341"/>
                  <a:pt x="7927" y="8327"/>
                </a:cubicBezTo>
                <a:cubicBezTo>
                  <a:pt x="8302" y="8287"/>
                  <a:pt x="8407" y="8441"/>
                  <a:pt x="8369" y="8965"/>
                </a:cubicBezTo>
                <a:cubicBezTo>
                  <a:pt x="8350" y="9228"/>
                  <a:pt x="8322" y="9468"/>
                  <a:pt x="8308" y="9495"/>
                </a:cubicBezTo>
                <a:cubicBezTo>
                  <a:pt x="8293" y="9523"/>
                  <a:pt x="8291" y="9556"/>
                  <a:pt x="8308" y="9570"/>
                </a:cubicBezTo>
                <a:cubicBezTo>
                  <a:pt x="8333" y="9590"/>
                  <a:pt x="8375" y="9965"/>
                  <a:pt x="8431" y="10651"/>
                </a:cubicBezTo>
                <a:cubicBezTo>
                  <a:pt x="8436" y="10706"/>
                  <a:pt x="8416" y="10861"/>
                  <a:pt x="8390" y="10991"/>
                </a:cubicBezTo>
                <a:cubicBezTo>
                  <a:pt x="8356" y="11157"/>
                  <a:pt x="8395" y="11233"/>
                  <a:pt x="8513" y="11252"/>
                </a:cubicBezTo>
                <a:cubicBezTo>
                  <a:pt x="8766" y="11291"/>
                  <a:pt x="8713" y="11421"/>
                  <a:pt x="8421" y="11484"/>
                </a:cubicBezTo>
                <a:cubicBezTo>
                  <a:pt x="8248" y="11521"/>
                  <a:pt x="8210" y="11560"/>
                  <a:pt x="8287" y="11600"/>
                </a:cubicBezTo>
                <a:cubicBezTo>
                  <a:pt x="8350" y="11632"/>
                  <a:pt x="8385" y="11858"/>
                  <a:pt x="8369" y="12101"/>
                </a:cubicBezTo>
                <a:cubicBezTo>
                  <a:pt x="8354" y="12344"/>
                  <a:pt x="8385" y="12555"/>
                  <a:pt x="8441" y="12569"/>
                </a:cubicBezTo>
                <a:cubicBezTo>
                  <a:pt x="8497" y="12583"/>
                  <a:pt x="8460" y="12670"/>
                  <a:pt x="8359" y="12768"/>
                </a:cubicBezTo>
                <a:cubicBezTo>
                  <a:pt x="8258" y="12866"/>
                  <a:pt x="8208" y="12967"/>
                  <a:pt x="8246" y="12992"/>
                </a:cubicBezTo>
                <a:cubicBezTo>
                  <a:pt x="8284" y="13016"/>
                  <a:pt x="8257" y="13052"/>
                  <a:pt x="8184" y="13070"/>
                </a:cubicBezTo>
                <a:cubicBezTo>
                  <a:pt x="8091" y="13094"/>
                  <a:pt x="8091" y="13120"/>
                  <a:pt x="8184" y="13166"/>
                </a:cubicBezTo>
                <a:cubicBezTo>
                  <a:pt x="8280" y="13212"/>
                  <a:pt x="8257" y="13249"/>
                  <a:pt x="8123" y="13294"/>
                </a:cubicBezTo>
                <a:cubicBezTo>
                  <a:pt x="7962" y="13348"/>
                  <a:pt x="7962" y="13377"/>
                  <a:pt x="8112" y="13522"/>
                </a:cubicBezTo>
                <a:cubicBezTo>
                  <a:pt x="8208" y="13614"/>
                  <a:pt x="8249" y="13703"/>
                  <a:pt x="8205" y="13721"/>
                </a:cubicBezTo>
                <a:cubicBezTo>
                  <a:pt x="8161" y="13739"/>
                  <a:pt x="8299" y="13739"/>
                  <a:pt x="8503" y="13721"/>
                </a:cubicBezTo>
                <a:cubicBezTo>
                  <a:pt x="8707" y="13703"/>
                  <a:pt x="8964" y="13687"/>
                  <a:pt x="9079" y="13684"/>
                </a:cubicBezTo>
                <a:cubicBezTo>
                  <a:pt x="9194" y="13680"/>
                  <a:pt x="9264" y="13658"/>
                  <a:pt x="9233" y="13638"/>
                </a:cubicBezTo>
                <a:cubicBezTo>
                  <a:pt x="9202" y="13618"/>
                  <a:pt x="9251" y="13586"/>
                  <a:pt x="9346" y="13563"/>
                </a:cubicBezTo>
                <a:cubicBezTo>
                  <a:pt x="9441" y="13541"/>
                  <a:pt x="9552" y="13449"/>
                  <a:pt x="9583" y="13360"/>
                </a:cubicBezTo>
                <a:cubicBezTo>
                  <a:pt x="9631" y="13223"/>
                  <a:pt x="9609" y="13206"/>
                  <a:pt x="9428" y="13244"/>
                </a:cubicBezTo>
                <a:cubicBezTo>
                  <a:pt x="9172" y="13300"/>
                  <a:pt x="8730" y="13186"/>
                  <a:pt x="8863" y="13099"/>
                </a:cubicBezTo>
                <a:cubicBezTo>
                  <a:pt x="8912" y="13067"/>
                  <a:pt x="8988" y="13050"/>
                  <a:pt x="9038" y="13062"/>
                </a:cubicBezTo>
                <a:cubicBezTo>
                  <a:pt x="9087" y="13075"/>
                  <a:pt x="9141" y="13043"/>
                  <a:pt x="9151" y="12992"/>
                </a:cubicBezTo>
                <a:cubicBezTo>
                  <a:pt x="9160" y="12940"/>
                  <a:pt x="9085" y="12887"/>
                  <a:pt x="8986" y="12872"/>
                </a:cubicBezTo>
                <a:cubicBezTo>
                  <a:pt x="8772" y="12838"/>
                  <a:pt x="8753" y="12634"/>
                  <a:pt x="8955" y="12553"/>
                </a:cubicBezTo>
                <a:cubicBezTo>
                  <a:pt x="9055" y="12512"/>
                  <a:pt x="9054" y="12473"/>
                  <a:pt x="8966" y="12428"/>
                </a:cubicBezTo>
                <a:cubicBezTo>
                  <a:pt x="8849" y="12369"/>
                  <a:pt x="8808" y="12296"/>
                  <a:pt x="8801" y="12126"/>
                </a:cubicBezTo>
                <a:cubicBezTo>
                  <a:pt x="8798" y="12039"/>
                  <a:pt x="8896" y="11811"/>
                  <a:pt x="8935" y="11811"/>
                </a:cubicBezTo>
                <a:cubicBezTo>
                  <a:pt x="9041" y="11811"/>
                  <a:pt x="9007" y="11548"/>
                  <a:pt x="8894" y="11492"/>
                </a:cubicBezTo>
                <a:cubicBezTo>
                  <a:pt x="8790" y="11441"/>
                  <a:pt x="8825" y="11402"/>
                  <a:pt x="9048" y="11335"/>
                </a:cubicBezTo>
                <a:cubicBezTo>
                  <a:pt x="9324" y="11251"/>
                  <a:pt x="9335" y="11242"/>
                  <a:pt x="9120" y="11194"/>
                </a:cubicBezTo>
                <a:cubicBezTo>
                  <a:pt x="8864" y="11136"/>
                  <a:pt x="8776" y="10937"/>
                  <a:pt x="8966" y="10842"/>
                </a:cubicBezTo>
                <a:cubicBezTo>
                  <a:pt x="9050" y="10799"/>
                  <a:pt x="9040" y="10752"/>
                  <a:pt x="8935" y="10701"/>
                </a:cubicBezTo>
                <a:cubicBezTo>
                  <a:pt x="8811" y="10641"/>
                  <a:pt x="8811" y="10612"/>
                  <a:pt x="8935" y="10552"/>
                </a:cubicBezTo>
                <a:cubicBezTo>
                  <a:pt x="9046" y="10498"/>
                  <a:pt x="9050" y="10456"/>
                  <a:pt x="8955" y="10411"/>
                </a:cubicBezTo>
                <a:cubicBezTo>
                  <a:pt x="8834" y="10352"/>
                  <a:pt x="8835" y="10292"/>
                  <a:pt x="8986" y="9922"/>
                </a:cubicBezTo>
                <a:cubicBezTo>
                  <a:pt x="9014" y="9853"/>
                  <a:pt x="8985" y="9770"/>
                  <a:pt x="8914" y="9735"/>
                </a:cubicBezTo>
                <a:cubicBezTo>
                  <a:pt x="8755" y="9658"/>
                  <a:pt x="8900" y="9558"/>
                  <a:pt x="9099" y="9607"/>
                </a:cubicBezTo>
                <a:cubicBezTo>
                  <a:pt x="9180" y="9627"/>
                  <a:pt x="9155" y="9584"/>
                  <a:pt x="9048" y="9516"/>
                </a:cubicBezTo>
                <a:cubicBezTo>
                  <a:pt x="8921" y="9435"/>
                  <a:pt x="8841" y="9251"/>
                  <a:pt x="8822" y="8986"/>
                </a:cubicBezTo>
                <a:cubicBezTo>
                  <a:pt x="8787" y="8498"/>
                  <a:pt x="8909" y="8438"/>
                  <a:pt x="9788" y="8460"/>
                </a:cubicBezTo>
                <a:cubicBezTo>
                  <a:pt x="10475" y="8477"/>
                  <a:pt x="10614" y="8503"/>
                  <a:pt x="10446" y="8584"/>
                </a:cubicBezTo>
                <a:cubicBezTo>
                  <a:pt x="10375" y="8618"/>
                  <a:pt x="10365" y="8672"/>
                  <a:pt x="10426" y="8712"/>
                </a:cubicBezTo>
                <a:cubicBezTo>
                  <a:pt x="10484" y="8750"/>
                  <a:pt x="10504" y="8814"/>
                  <a:pt x="10467" y="8853"/>
                </a:cubicBezTo>
                <a:cubicBezTo>
                  <a:pt x="10430" y="8892"/>
                  <a:pt x="10459" y="8971"/>
                  <a:pt x="10539" y="9031"/>
                </a:cubicBezTo>
                <a:cubicBezTo>
                  <a:pt x="10760" y="9198"/>
                  <a:pt x="10681" y="10299"/>
                  <a:pt x="10446" y="10299"/>
                </a:cubicBezTo>
                <a:cubicBezTo>
                  <a:pt x="10227" y="10299"/>
                  <a:pt x="10125" y="10404"/>
                  <a:pt x="10302" y="10448"/>
                </a:cubicBezTo>
                <a:cubicBezTo>
                  <a:pt x="10375" y="10466"/>
                  <a:pt x="10436" y="10535"/>
                  <a:pt x="10436" y="10601"/>
                </a:cubicBezTo>
                <a:cubicBezTo>
                  <a:pt x="10436" y="10667"/>
                  <a:pt x="10491" y="10737"/>
                  <a:pt x="10559" y="10755"/>
                </a:cubicBezTo>
                <a:cubicBezTo>
                  <a:pt x="10634" y="10773"/>
                  <a:pt x="10683" y="11088"/>
                  <a:pt x="10683" y="11533"/>
                </a:cubicBezTo>
                <a:cubicBezTo>
                  <a:pt x="10683" y="11979"/>
                  <a:pt x="10634" y="12294"/>
                  <a:pt x="10559" y="12312"/>
                </a:cubicBezTo>
                <a:cubicBezTo>
                  <a:pt x="10491" y="12329"/>
                  <a:pt x="10436" y="12400"/>
                  <a:pt x="10436" y="12466"/>
                </a:cubicBezTo>
                <a:cubicBezTo>
                  <a:pt x="10436" y="12532"/>
                  <a:pt x="10491" y="12598"/>
                  <a:pt x="10559" y="12615"/>
                </a:cubicBezTo>
                <a:cubicBezTo>
                  <a:pt x="10746" y="12661"/>
                  <a:pt x="10726" y="17738"/>
                  <a:pt x="10539" y="17814"/>
                </a:cubicBezTo>
                <a:cubicBezTo>
                  <a:pt x="10461" y="17845"/>
                  <a:pt x="10325" y="17979"/>
                  <a:pt x="10241" y="18112"/>
                </a:cubicBezTo>
                <a:cubicBezTo>
                  <a:pt x="10157" y="18245"/>
                  <a:pt x="10031" y="18357"/>
                  <a:pt x="9953" y="18361"/>
                </a:cubicBezTo>
                <a:cubicBezTo>
                  <a:pt x="9875" y="18364"/>
                  <a:pt x="9748" y="18370"/>
                  <a:pt x="9675" y="18373"/>
                </a:cubicBezTo>
                <a:cubicBezTo>
                  <a:pt x="9602" y="18377"/>
                  <a:pt x="9579" y="18402"/>
                  <a:pt x="9624" y="18431"/>
                </a:cubicBezTo>
                <a:cubicBezTo>
                  <a:pt x="9763" y="18522"/>
                  <a:pt x="9089" y="18883"/>
                  <a:pt x="8812" y="18866"/>
                </a:cubicBezTo>
                <a:cubicBezTo>
                  <a:pt x="8677" y="18858"/>
                  <a:pt x="8530" y="18836"/>
                  <a:pt x="8483" y="18816"/>
                </a:cubicBezTo>
                <a:cubicBezTo>
                  <a:pt x="8362" y="18768"/>
                  <a:pt x="8281" y="18775"/>
                  <a:pt x="8010" y="18858"/>
                </a:cubicBezTo>
                <a:cubicBezTo>
                  <a:pt x="7815" y="18917"/>
                  <a:pt x="7798" y="18944"/>
                  <a:pt x="7927" y="19007"/>
                </a:cubicBezTo>
                <a:cubicBezTo>
                  <a:pt x="8059" y="19071"/>
                  <a:pt x="8030" y="19091"/>
                  <a:pt x="7742" y="19135"/>
                </a:cubicBezTo>
                <a:cubicBezTo>
                  <a:pt x="7554" y="19164"/>
                  <a:pt x="7254" y="19230"/>
                  <a:pt x="7074" y="19280"/>
                </a:cubicBezTo>
                <a:cubicBezTo>
                  <a:pt x="6894" y="19331"/>
                  <a:pt x="6526" y="19399"/>
                  <a:pt x="6251" y="19434"/>
                </a:cubicBezTo>
                <a:cubicBezTo>
                  <a:pt x="5977" y="19469"/>
                  <a:pt x="5556" y="19545"/>
                  <a:pt x="5316" y="19604"/>
                </a:cubicBezTo>
                <a:cubicBezTo>
                  <a:pt x="5075" y="19662"/>
                  <a:pt x="4794" y="19703"/>
                  <a:pt x="4699" y="19695"/>
                </a:cubicBezTo>
                <a:cubicBezTo>
                  <a:pt x="4583" y="19684"/>
                  <a:pt x="4553" y="19709"/>
                  <a:pt x="4606" y="19765"/>
                </a:cubicBezTo>
                <a:cubicBezTo>
                  <a:pt x="4660" y="19822"/>
                  <a:pt x="4611" y="19856"/>
                  <a:pt x="4452" y="19873"/>
                </a:cubicBezTo>
                <a:cubicBezTo>
                  <a:pt x="4322" y="19887"/>
                  <a:pt x="4165" y="19967"/>
                  <a:pt x="4103" y="20055"/>
                </a:cubicBezTo>
                <a:cubicBezTo>
                  <a:pt x="4040" y="20143"/>
                  <a:pt x="3933" y="20217"/>
                  <a:pt x="3856" y="20217"/>
                </a:cubicBezTo>
                <a:cubicBezTo>
                  <a:pt x="3586" y="20217"/>
                  <a:pt x="3524" y="20293"/>
                  <a:pt x="3743" y="20358"/>
                </a:cubicBezTo>
                <a:cubicBezTo>
                  <a:pt x="3990" y="20430"/>
                  <a:pt x="3981" y="20729"/>
                  <a:pt x="3732" y="20710"/>
                </a:cubicBezTo>
                <a:cubicBezTo>
                  <a:pt x="3602" y="20700"/>
                  <a:pt x="3356" y="20982"/>
                  <a:pt x="3465" y="21016"/>
                </a:cubicBezTo>
                <a:cubicBezTo>
                  <a:pt x="3939" y="21164"/>
                  <a:pt x="4719" y="21348"/>
                  <a:pt x="4874" y="21348"/>
                </a:cubicBezTo>
                <a:cubicBezTo>
                  <a:pt x="4985" y="21348"/>
                  <a:pt x="5302" y="21390"/>
                  <a:pt x="5573" y="21443"/>
                </a:cubicBezTo>
                <a:cubicBezTo>
                  <a:pt x="5875" y="21502"/>
                  <a:pt x="6092" y="21523"/>
                  <a:pt x="6138" y="21493"/>
                </a:cubicBezTo>
                <a:cubicBezTo>
                  <a:pt x="6182" y="21464"/>
                  <a:pt x="6351" y="21459"/>
                  <a:pt x="6539" y="21480"/>
                </a:cubicBezTo>
                <a:cubicBezTo>
                  <a:pt x="6721" y="21501"/>
                  <a:pt x="7125" y="21529"/>
                  <a:pt x="7434" y="21547"/>
                </a:cubicBezTo>
                <a:cubicBezTo>
                  <a:pt x="8048" y="21582"/>
                  <a:pt x="16013" y="21563"/>
                  <a:pt x="16163" y="21526"/>
                </a:cubicBezTo>
                <a:cubicBezTo>
                  <a:pt x="16272" y="21499"/>
                  <a:pt x="17406" y="21434"/>
                  <a:pt x="17674" y="21439"/>
                </a:cubicBezTo>
                <a:cubicBezTo>
                  <a:pt x="17777" y="21441"/>
                  <a:pt x="18051" y="21413"/>
                  <a:pt x="18291" y="21377"/>
                </a:cubicBezTo>
                <a:cubicBezTo>
                  <a:pt x="18531" y="21340"/>
                  <a:pt x="19072" y="21271"/>
                  <a:pt x="19484" y="21223"/>
                </a:cubicBezTo>
                <a:cubicBezTo>
                  <a:pt x="20588" y="21095"/>
                  <a:pt x="20862" y="21021"/>
                  <a:pt x="20810" y="20884"/>
                </a:cubicBezTo>
                <a:cubicBezTo>
                  <a:pt x="20747" y="20715"/>
                  <a:pt x="20584" y="20653"/>
                  <a:pt x="19741" y="20478"/>
                </a:cubicBezTo>
                <a:cubicBezTo>
                  <a:pt x="18845" y="20292"/>
                  <a:pt x="18753" y="20287"/>
                  <a:pt x="18672" y="20407"/>
                </a:cubicBezTo>
                <a:cubicBezTo>
                  <a:pt x="18565" y="20564"/>
                  <a:pt x="18364" y="20526"/>
                  <a:pt x="18322" y="20341"/>
                </a:cubicBezTo>
                <a:cubicBezTo>
                  <a:pt x="18300" y="20244"/>
                  <a:pt x="18161" y="20119"/>
                  <a:pt x="18024" y="20059"/>
                </a:cubicBezTo>
                <a:cubicBezTo>
                  <a:pt x="17887" y="20000"/>
                  <a:pt x="17771" y="19919"/>
                  <a:pt x="17757" y="19881"/>
                </a:cubicBezTo>
                <a:cubicBezTo>
                  <a:pt x="17714" y="19769"/>
                  <a:pt x="17540" y="19685"/>
                  <a:pt x="17417" y="19715"/>
                </a:cubicBezTo>
                <a:cubicBezTo>
                  <a:pt x="17354" y="19731"/>
                  <a:pt x="17164" y="19688"/>
                  <a:pt x="16996" y="19620"/>
                </a:cubicBezTo>
                <a:cubicBezTo>
                  <a:pt x="16828" y="19552"/>
                  <a:pt x="16664" y="19505"/>
                  <a:pt x="16636" y="19517"/>
                </a:cubicBezTo>
                <a:cubicBezTo>
                  <a:pt x="16550" y="19551"/>
                  <a:pt x="15555" y="19393"/>
                  <a:pt x="15176" y="19285"/>
                </a:cubicBezTo>
                <a:cubicBezTo>
                  <a:pt x="14977" y="19228"/>
                  <a:pt x="14631" y="19154"/>
                  <a:pt x="14405" y="19123"/>
                </a:cubicBezTo>
                <a:cubicBezTo>
                  <a:pt x="13788" y="19037"/>
                  <a:pt x="13339" y="18890"/>
                  <a:pt x="12729" y="18568"/>
                </a:cubicBezTo>
                <a:cubicBezTo>
                  <a:pt x="11673" y="18010"/>
                  <a:pt x="11749" y="18430"/>
                  <a:pt x="11711" y="13215"/>
                </a:cubicBezTo>
                <a:cubicBezTo>
                  <a:pt x="11684" y="9534"/>
                  <a:pt x="11709" y="8567"/>
                  <a:pt x="11834" y="8526"/>
                </a:cubicBezTo>
                <a:cubicBezTo>
                  <a:pt x="11921" y="8497"/>
                  <a:pt x="12355" y="8462"/>
                  <a:pt x="12801" y="8447"/>
                </a:cubicBezTo>
                <a:cubicBezTo>
                  <a:pt x="13247" y="8432"/>
                  <a:pt x="13639" y="8416"/>
                  <a:pt x="13664" y="8414"/>
                </a:cubicBezTo>
                <a:cubicBezTo>
                  <a:pt x="13690" y="8412"/>
                  <a:pt x="13634" y="8380"/>
                  <a:pt x="13551" y="8339"/>
                </a:cubicBezTo>
                <a:cubicBezTo>
                  <a:pt x="13218" y="8177"/>
                  <a:pt x="13545" y="8160"/>
                  <a:pt x="17088" y="8157"/>
                </a:cubicBezTo>
                <a:cubicBezTo>
                  <a:pt x="19024" y="8155"/>
                  <a:pt x="20834" y="8140"/>
                  <a:pt x="21108" y="8120"/>
                </a:cubicBezTo>
                <a:cubicBezTo>
                  <a:pt x="21548" y="8088"/>
                  <a:pt x="21596" y="8067"/>
                  <a:pt x="21561" y="7958"/>
                </a:cubicBezTo>
                <a:cubicBezTo>
                  <a:pt x="21539" y="7890"/>
                  <a:pt x="21525" y="7690"/>
                  <a:pt x="21530" y="7515"/>
                </a:cubicBezTo>
                <a:cubicBezTo>
                  <a:pt x="21535" y="7331"/>
                  <a:pt x="21494" y="7212"/>
                  <a:pt x="21427" y="7229"/>
                </a:cubicBezTo>
                <a:cubicBezTo>
                  <a:pt x="21264" y="7270"/>
                  <a:pt x="21175" y="7198"/>
                  <a:pt x="21119" y="6972"/>
                </a:cubicBezTo>
                <a:cubicBezTo>
                  <a:pt x="21092" y="6865"/>
                  <a:pt x="21044" y="6745"/>
                  <a:pt x="21006" y="6703"/>
                </a:cubicBezTo>
                <a:cubicBezTo>
                  <a:pt x="20967" y="6661"/>
                  <a:pt x="20732" y="6230"/>
                  <a:pt x="20481" y="5746"/>
                </a:cubicBezTo>
                <a:cubicBezTo>
                  <a:pt x="20231" y="5262"/>
                  <a:pt x="19911" y="4686"/>
                  <a:pt x="19782" y="4466"/>
                </a:cubicBezTo>
                <a:cubicBezTo>
                  <a:pt x="19653" y="4246"/>
                  <a:pt x="19575" y="4052"/>
                  <a:pt x="19607" y="4039"/>
                </a:cubicBezTo>
                <a:cubicBezTo>
                  <a:pt x="19639" y="4026"/>
                  <a:pt x="19613" y="3989"/>
                  <a:pt x="19546" y="3956"/>
                </a:cubicBezTo>
                <a:cubicBezTo>
                  <a:pt x="19478" y="3924"/>
                  <a:pt x="19398" y="3812"/>
                  <a:pt x="19371" y="3704"/>
                </a:cubicBezTo>
                <a:cubicBezTo>
                  <a:pt x="19343" y="3595"/>
                  <a:pt x="19287" y="3472"/>
                  <a:pt x="19247" y="3430"/>
                </a:cubicBezTo>
                <a:cubicBezTo>
                  <a:pt x="19060" y="3233"/>
                  <a:pt x="18695" y="2549"/>
                  <a:pt x="18754" y="2510"/>
                </a:cubicBezTo>
                <a:cubicBezTo>
                  <a:pt x="18790" y="2487"/>
                  <a:pt x="18752" y="2438"/>
                  <a:pt x="18672" y="2399"/>
                </a:cubicBezTo>
                <a:cubicBezTo>
                  <a:pt x="18591" y="2360"/>
                  <a:pt x="18558" y="2305"/>
                  <a:pt x="18600" y="2278"/>
                </a:cubicBezTo>
                <a:cubicBezTo>
                  <a:pt x="18641" y="2252"/>
                  <a:pt x="18622" y="2216"/>
                  <a:pt x="18559" y="2200"/>
                </a:cubicBezTo>
                <a:cubicBezTo>
                  <a:pt x="18457" y="2175"/>
                  <a:pt x="18292" y="1896"/>
                  <a:pt x="18240" y="1665"/>
                </a:cubicBezTo>
                <a:cubicBezTo>
                  <a:pt x="18230" y="1623"/>
                  <a:pt x="18188" y="1568"/>
                  <a:pt x="18147" y="1541"/>
                </a:cubicBezTo>
                <a:cubicBezTo>
                  <a:pt x="18067" y="1488"/>
                  <a:pt x="17496" y="614"/>
                  <a:pt x="17325" y="282"/>
                </a:cubicBezTo>
                <a:lnTo>
                  <a:pt x="17222" y="83"/>
                </a:lnTo>
                <a:lnTo>
                  <a:pt x="16482" y="50"/>
                </a:lnTo>
                <a:cubicBezTo>
                  <a:pt x="15740" y="15"/>
                  <a:pt x="5616" y="-18"/>
                  <a:pt x="5100" y="12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8" name="pasted-image.tiff"/>
          <p:cNvPicPr>
            <a:picLocks noChangeAspect="1"/>
          </p:cNvPicPr>
          <p:nvPr/>
        </p:nvPicPr>
        <p:blipFill>
          <a:blip r:embed="rId7">
            <a:extLst/>
          </a:blip>
          <a:srcRect l="6709" t="4383" r="5730" b="6978"/>
          <a:stretch>
            <a:fillRect/>
          </a:stretch>
        </p:blipFill>
        <p:spPr>
          <a:xfrm>
            <a:off x="3622046" y="5707742"/>
            <a:ext cx="1902943" cy="12832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6" h="21513" fill="norm" stroke="1" extrusionOk="0">
                <a:moveTo>
                  <a:pt x="8947" y="11"/>
                </a:moveTo>
                <a:cubicBezTo>
                  <a:pt x="8612" y="63"/>
                  <a:pt x="8288" y="222"/>
                  <a:pt x="7990" y="483"/>
                </a:cubicBezTo>
                <a:cubicBezTo>
                  <a:pt x="7588" y="834"/>
                  <a:pt x="7495" y="949"/>
                  <a:pt x="6574" y="2246"/>
                </a:cubicBezTo>
                <a:cubicBezTo>
                  <a:pt x="5300" y="4043"/>
                  <a:pt x="4799" y="4581"/>
                  <a:pt x="3954" y="5067"/>
                </a:cubicBezTo>
                <a:cubicBezTo>
                  <a:pt x="3532" y="5311"/>
                  <a:pt x="3237" y="5421"/>
                  <a:pt x="2561" y="5593"/>
                </a:cubicBezTo>
                <a:cubicBezTo>
                  <a:pt x="1429" y="5882"/>
                  <a:pt x="1101" y="6021"/>
                  <a:pt x="777" y="6345"/>
                </a:cubicBezTo>
                <a:cubicBezTo>
                  <a:pt x="545" y="6577"/>
                  <a:pt x="421" y="6831"/>
                  <a:pt x="261" y="7396"/>
                </a:cubicBezTo>
                <a:cubicBezTo>
                  <a:pt x="56" y="8118"/>
                  <a:pt x="1" y="8496"/>
                  <a:pt x="0" y="9219"/>
                </a:cubicBezTo>
                <a:cubicBezTo>
                  <a:pt x="-1" y="9841"/>
                  <a:pt x="2" y="9871"/>
                  <a:pt x="94" y="10124"/>
                </a:cubicBezTo>
                <a:cubicBezTo>
                  <a:pt x="304" y="10697"/>
                  <a:pt x="1010" y="11538"/>
                  <a:pt x="2058" y="12466"/>
                </a:cubicBezTo>
                <a:cubicBezTo>
                  <a:pt x="2168" y="12563"/>
                  <a:pt x="2256" y="12652"/>
                  <a:pt x="2256" y="12665"/>
                </a:cubicBezTo>
                <a:cubicBezTo>
                  <a:pt x="2256" y="12679"/>
                  <a:pt x="2222" y="12757"/>
                  <a:pt x="2179" y="12832"/>
                </a:cubicBezTo>
                <a:cubicBezTo>
                  <a:pt x="2074" y="13018"/>
                  <a:pt x="2053" y="13332"/>
                  <a:pt x="2076" y="14315"/>
                </a:cubicBezTo>
                <a:cubicBezTo>
                  <a:pt x="2099" y="15267"/>
                  <a:pt x="2167" y="16021"/>
                  <a:pt x="2278" y="16544"/>
                </a:cubicBezTo>
                <a:cubicBezTo>
                  <a:pt x="2381" y="17027"/>
                  <a:pt x="2702" y="18014"/>
                  <a:pt x="2988" y="18733"/>
                </a:cubicBezTo>
                <a:cubicBezTo>
                  <a:pt x="3111" y="19041"/>
                  <a:pt x="3266" y="19453"/>
                  <a:pt x="3334" y="19645"/>
                </a:cubicBezTo>
                <a:cubicBezTo>
                  <a:pt x="3482" y="20058"/>
                  <a:pt x="3625" y="20251"/>
                  <a:pt x="3959" y="20476"/>
                </a:cubicBezTo>
                <a:cubicBezTo>
                  <a:pt x="4239" y="20665"/>
                  <a:pt x="4523" y="20758"/>
                  <a:pt x="5078" y="20856"/>
                </a:cubicBezTo>
                <a:cubicBezTo>
                  <a:pt x="5859" y="20993"/>
                  <a:pt x="6190" y="21027"/>
                  <a:pt x="6902" y="21029"/>
                </a:cubicBezTo>
                <a:cubicBezTo>
                  <a:pt x="8022" y="21032"/>
                  <a:pt x="8453" y="20886"/>
                  <a:pt x="8956" y="20323"/>
                </a:cubicBezTo>
                <a:cubicBezTo>
                  <a:pt x="9612" y="19590"/>
                  <a:pt x="10113" y="19525"/>
                  <a:pt x="11311" y="20037"/>
                </a:cubicBezTo>
                <a:cubicBezTo>
                  <a:pt x="11851" y="20268"/>
                  <a:pt x="11976" y="20351"/>
                  <a:pt x="12789" y="20942"/>
                </a:cubicBezTo>
                <a:cubicBezTo>
                  <a:pt x="13333" y="21338"/>
                  <a:pt x="13513" y="21409"/>
                  <a:pt x="14083" y="21488"/>
                </a:cubicBezTo>
                <a:cubicBezTo>
                  <a:pt x="14661" y="21568"/>
                  <a:pt x="15993" y="21443"/>
                  <a:pt x="16658" y="21242"/>
                </a:cubicBezTo>
                <a:cubicBezTo>
                  <a:pt x="17678" y="20933"/>
                  <a:pt x="18105" y="20725"/>
                  <a:pt x="18792" y="20204"/>
                </a:cubicBezTo>
                <a:cubicBezTo>
                  <a:pt x="19209" y="19888"/>
                  <a:pt x="19328" y="19772"/>
                  <a:pt x="19848" y="19152"/>
                </a:cubicBezTo>
                <a:cubicBezTo>
                  <a:pt x="20458" y="18427"/>
                  <a:pt x="21009" y="17574"/>
                  <a:pt x="21345" y="16837"/>
                </a:cubicBezTo>
                <a:cubicBezTo>
                  <a:pt x="21476" y="16550"/>
                  <a:pt x="21516" y="16425"/>
                  <a:pt x="21534" y="16212"/>
                </a:cubicBezTo>
                <a:cubicBezTo>
                  <a:pt x="21599" y="15437"/>
                  <a:pt x="21411" y="14728"/>
                  <a:pt x="20900" y="13797"/>
                </a:cubicBezTo>
                <a:cubicBezTo>
                  <a:pt x="20703" y="13438"/>
                  <a:pt x="20365" y="13084"/>
                  <a:pt x="20123" y="12985"/>
                </a:cubicBezTo>
                <a:cubicBezTo>
                  <a:pt x="20013" y="12940"/>
                  <a:pt x="19628" y="12902"/>
                  <a:pt x="18936" y="12872"/>
                </a:cubicBezTo>
                <a:cubicBezTo>
                  <a:pt x="18372" y="12847"/>
                  <a:pt x="17797" y="12800"/>
                  <a:pt x="17656" y="12772"/>
                </a:cubicBezTo>
                <a:cubicBezTo>
                  <a:pt x="17115" y="12663"/>
                  <a:pt x="16631" y="12451"/>
                  <a:pt x="16056" y="12060"/>
                </a:cubicBezTo>
                <a:cubicBezTo>
                  <a:pt x="15534" y="11706"/>
                  <a:pt x="14702" y="10968"/>
                  <a:pt x="14735" y="10889"/>
                </a:cubicBezTo>
                <a:cubicBezTo>
                  <a:pt x="14744" y="10867"/>
                  <a:pt x="14826" y="10833"/>
                  <a:pt x="14914" y="10816"/>
                </a:cubicBezTo>
                <a:cubicBezTo>
                  <a:pt x="15790" y="10644"/>
                  <a:pt x="17591" y="9925"/>
                  <a:pt x="18100" y="9545"/>
                </a:cubicBezTo>
                <a:cubicBezTo>
                  <a:pt x="18645" y="9138"/>
                  <a:pt x="18818" y="8887"/>
                  <a:pt x="18977" y="8281"/>
                </a:cubicBezTo>
                <a:cubicBezTo>
                  <a:pt x="19445" y="6494"/>
                  <a:pt x="19689" y="5360"/>
                  <a:pt x="19750" y="4688"/>
                </a:cubicBezTo>
                <a:cubicBezTo>
                  <a:pt x="19790" y="4247"/>
                  <a:pt x="19763" y="3706"/>
                  <a:pt x="19637" y="2393"/>
                </a:cubicBezTo>
                <a:cubicBezTo>
                  <a:pt x="19552" y="1498"/>
                  <a:pt x="19489" y="1042"/>
                  <a:pt x="19440" y="969"/>
                </a:cubicBezTo>
                <a:cubicBezTo>
                  <a:pt x="19400" y="911"/>
                  <a:pt x="18752" y="910"/>
                  <a:pt x="18455" y="969"/>
                </a:cubicBezTo>
                <a:cubicBezTo>
                  <a:pt x="17869" y="1086"/>
                  <a:pt x="16136" y="1665"/>
                  <a:pt x="15526" y="1947"/>
                </a:cubicBezTo>
                <a:cubicBezTo>
                  <a:pt x="15392" y="2009"/>
                  <a:pt x="15066" y="2134"/>
                  <a:pt x="14802" y="2226"/>
                </a:cubicBezTo>
                <a:cubicBezTo>
                  <a:pt x="14538" y="2319"/>
                  <a:pt x="14271" y="2414"/>
                  <a:pt x="14209" y="2439"/>
                </a:cubicBezTo>
                <a:cubicBezTo>
                  <a:pt x="14093" y="2487"/>
                  <a:pt x="13334" y="2731"/>
                  <a:pt x="12942" y="2845"/>
                </a:cubicBezTo>
                <a:cubicBezTo>
                  <a:pt x="12031" y="3112"/>
                  <a:pt x="11084" y="2869"/>
                  <a:pt x="10412" y="2193"/>
                </a:cubicBezTo>
                <a:cubicBezTo>
                  <a:pt x="10131" y="1912"/>
                  <a:pt x="9782" y="1342"/>
                  <a:pt x="9428" y="590"/>
                </a:cubicBezTo>
                <a:cubicBezTo>
                  <a:pt x="9135" y="-32"/>
                  <a:pt x="9147" y="-20"/>
                  <a:pt x="8947" y="1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99" name="pasted-image.tiff"/>
          <p:cNvPicPr>
            <a:picLocks noChangeAspect="1"/>
          </p:cNvPicPr>
          <p:nvPr/>
        </p:nvPicPr>
        <p:blipFill>
          <a:blip r:embed="rId8">
            <a:extLst/>
          </a:blip>
          <a:srcRect l="0" t="8841" r="0" b="2"/>
          <a:stretch>
            <a:fillRect/>
          </a:stretch>
        </p:blipFill>
        <p:spPr>
          <a:xfrm>
            <a:off x="251578" y="5289912"/>
            <a:ext cx="2250632" cy="1607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fill="norm" stroke="1" extrusionOk="0">
                <a:moveTo>
                  <a:pt x="5915" y="2"/>
                </a:moveTo>
                <a:cubicBezTo>
                  <a:pt x="5836" y="10"/>
                  <a:pt x="5823" y="67"/>
                  <a:pt x="5824" y="364"/>
                </a:cubicBezTo>
                <a:cubicBezTo>
                  <a:pt x="5825" y="631"/>
                  <a:pt x="5838" y="700"/>
                  <a:pt x="5888" y="673"/>
                </a:cubicBezTo>
                <a:cubicBezTo>
                  <a:pt x="6021" y="602"/>
                  <a:pt x="6130" y="842"/>
                  <a:pt x="6109" y="1159"/>
                </a:cubicBezTo>
                <a:lnTo>
                  <a:pt x="6090" y="1452"/>
                </a:lnTo>
                <a:lnTo>
                  <a:pt x="6250" y="1441"/>
                </a:lnTo>
                <a:cubicBezTo>
                  <a:pt x="6406" y="1429"/>
                  <a:pt x="6406" y="1434"/>
                  <a:pt x="6414" y="1719"/>
                </a:cubicBezTo>
                <a:cubicBezTo>
                  <a:pt x="6419" y="1890"/>
                  <a:pt x="6455" y="2040"/>
                  <a:pt x="6498" y="2087"/>
                </a:cubicBezTo>
                <a:cubicBezTo>
                  <a:pt x="6538" y="2130"/>
                  <a:pt x="6578" y="2259"/>
                  <a:pt x="6586" y="2369"/>
                </a:cubicBezTo>
                <a:cubicBezTo>
                  <a:pt x="6598" y="2539"/>
                  <a:pt x="6586" y="2568"/>
                  <a:pt x="6502" y="2556"/>
                </a:cubicBezTo>
                <a:cubicBezTo>
                  <a:pt x="6442" y="2548"/>
                  <a:pt x="6399" y="2582"/>
                  <a:pt x="6399" y="2641"/>
                </a:cubicBezTo>
                <a:cubicBezTo>
                  <a:pt x="6399" y="2759"/>
                  <a:pt x="6485" y="2765"/>
                  <a:pt x="6563" y="2657"/>
                </a:cubicBezTo>
                <a:cubicBezTo>
                  <a:pt x="6648" y="2538"/>
                  <a:pt x="6699" y="2827"/>
                  <a:pt x="6692" y="3377"/>
                </a:cubicBezTo>
                <a:cubicBezTo>
                  <a:pt x="6685" y="3936"/>
                  <a:pt x="6701" y="3989"/>
                  <a:pt x="6818" y="3841"/>
                </a:cubicBezTo>
                <a:cubicBezTo>
                  <a:pt x="6902" y="3734"/>
                  <a:pt x="6912" y="3739"/>
                  <a:pt x="6978" y="3953"/>
                </a:cubicBezTo>
                <a:cubicBezTo>
                  <a:pt x="7044" y="4167"/>
                  <a:pt x="7042" y="4186"/>
                  <a:pt x="6932" y="4326"/>
                </a:cubicBezTo>
                <a:cubicBezTo>
                  <a:pt x="6868" y="4408"/>
                  <a:pt x="6781" y="4459"/>
                  <a:pt x="6742" y="4438"/>
                </a:cubicBezTo>
                <a:cubicBezTo>
                  <a:pt x="6657" y="4393"/>
                  <a:pt x="6649" y="4490"/>
                  <a:pt x="6726" y="4598"/>
                </a:cubicBezTo>
                <a:cubicBezTo>
                  <a:pt x="6806" y="4710"/>
                  <a:pt x="6501" y="4870"/>
                  <a:pt x="6277" y="4833"/>
                </a:cubicBezTo>
                <a:cubicBezTo>
                  <a:pt x="6092" y="4802"/>
                  <a:pt x="6026" y="4901"/>
                  <a:pt x="6178" y="4982"/>
                </a:cubicBezTo>
                <a:cubicBezTo>
                  <a:pt x="6252" y="5022"/>
                  <a:pt x="6249" y="5042"/>
                  <a:pt x="6144" y="5153"/>
                </a:cubicBezTo>
                <a:cubicBezTo>
                  <a:pt x="6079" y="5222"/>
                  <a:pt x="6009" y="5262"/>
                  <a:pt x="5988" y="5244"/>
                </a:cubicBezTo>
                <a:cubicBezTo>
                  <a:pt x="5927" y="5191"/>
                  <a:pt x="5800" y="5363"/>
                  <a:pt x="5828" y="5462"/>
                </a:cubicBezTo>
                <a:cubicBezTo>
                  <a:pt x="5859" y="5576"/>
                  <a:pt x="5766" y="5658"/>
                  <a:pt x="5629" y="5633"/>
                </a:cubicBezTo>
                <a:cubicBezTo>
                  <a:pt x="5551" y="5619"/>
                  <a:pt x="5519" y="5648"/>
                  <a:pt x="5519" y="5740"/>
                </a:cubicBezTo>
                <a:cubicBezTo>
                  <a:pt x="5519" y="5809"/>
                  <a:pt x="5541" y="5891"/>
                  <a:pt x="5565" y="5926"/>
                </a:cubicBezTo>
                <a:cubicBezTo>
                  <a:pt x="5637" y="6031"/>
                  <a:pt x="5465" y="6456"/>
                  <a:pt x="5340" y="6481"/>
                </a:cubicBezTo>
                <a:cubicBezTo>
                  <a:pt x="5259" y="6497"/>
                  <a:pt x="5234" y="6543"/>
                  <a:pt x="5245" y="6652"/>
                </a:cubicBezTo>
                <a:cubicBezTo>
                  <a:pt x="5253" y="6732"/>
                  <a:pt x="5275" y="6832"/>
                  <a:pt x="5294" y="6876"/>
                </a:cubicBezTo>
                <a:cubicBezTo>
                  <a:pt x="5314" y="6919"/>
                  <a:pt x="5307" y="7026"/>
                  <a:pt x="5283" y="7115"/>
                </a:cubicBezTo>
                <a:cubicBezTo>
                  <a:pt x="5258" y="7205"/>
                  <a:pt x="5202" y="7623"/>
                  <a:pt x="5157" y="8043"/>
                </a:cubicBezTo>
                <a:cubicBezTo>
                  <a:pt x="5092" y="8656"/>
                  <a:pt x="5085" y="9044"/>
                  <a:pt x="5111" y="9985"/>
                </a:cubicBezTo>
                <a:cubicBezTo>
                  <a:pt x="5149" y="11317"/>
                  <a:pt x="5160" y="11552"/>
                  <a:pt x="5195" y="11638"/>
                </a:cubicBezTo>
                <a:cubicBezTo>
                  <a:pt x="5224" y="11706"/>
                  <a:pt x="5305" y="12467"/>
                  <a:pt x="5294" y="12571"/>
                </a:cubicBezTo>
                <a:cubicBezTo>
                  <a:pt x="5291" y="12608"/>
                  <a:pt x="5274" y="12704"/>
                  <a:pt x="5260" y="12790"/>
                </a:cubicBezTo>
                <a:cubicBezTo>
                  <a:pt x="5246" y="12875"/>
                  <a:pt x="5255" y="13021"/>
                  <a:pt x="5279" y="13110"/>
                </a:cubicBezTo>
                <a:cubicBezTo>
                  <a:pt x="5306" y="13210"/>
                  <a:pt x="5308" y="13282"/>
                  <a:pt x="5279" y="13307"/>
                </a:cubicBezTo>
                <a:cubicBezTo>
                  <a:pt x="5254" y="13329"/>
                  <a:pt x="5233" y="13377"/>
                  <a:pt x="5233" y="13414"/>
                </a:cubicBezTo>
                <a:cubicBezTo>
                  <a:pt x="5233" y="13450"/>
                  <a:pt x="5250" y="13467"/>
                  <a:pt x="5275" y="13445"/>
                </a:cubicBezTo>
                <a:cubicBezTo>
                  <a:pt x="5300" y="13424"/>
                  <a:pt x="5338" y="13444"/>
                  <a:pt x="5359" y="13493"/>
                </a:cubicBezTo>
                <a:cubicBezTo>
                  <a:pt x="5380" y="13543"/>
                  <a:pt x="5436" y="13604"/>
                  <a:pt x="5481" y="13627"/>
                </a:cubicBezTo>
                <a:cubicBezTo>
                  <a:pt x="5549" y="13662"/>
                  <a:pt x="5557" y="13728"/>
                  <a:pt x="5534" y="14000"/>
                </a:cubicBezTo>
                <a:cubicBezTo>
                  <a:pt x="5517" y="14206"/>
                  <a:pt x="5528" y="14345"/>
                  <a:pt x="5561" y="14373"/>
                </a:cubicBezTo>
                <a:cubicBezTo>
                  <a:pt x="5595" y="14403"/>
                  <a:pt x="5598" y="14474"/>
                  <a:pt x="5569" y="14581"/>
                </a:cubicBezTo>
                <a:cubicBezTo>
                  <a:pt x="5533" y="14712"/>
                  <a:pt x="5542" y="14752"/>
                  <a:pt x="5614" y="14784"/>
                </a:cubicBezTo>
                <a:cubicBezTo>
                  <a:pt x="5663" y="14806"/>
                  <a:pt x="5729" y="14811"/>
                  <a:pt x="5763" y="14800"/>
                </a:cubicBezTo>
                <a:cubicBezTo>
                  <a:pt x="5807" y="14786"/>
                  <a:pt x="5824" y="14895"/>
                  <a:pt x="5828" y="15184"/>
                </a:cubicBezTo>
                <a:cubicBezTo>
                  <a:pt x="5832" y="15585"/>
                  <a:pt x="5833" y="15589"/>
                  <a:pt x="5976" y="15589"/>
                </a:cubicBezTo>
                <a:lnTo>
                  <a:pt x="6121" y="15589"/>
                </a:lnTo>
                <a:lnTo>
                  <a:pt x="6113" y="16011"/>
                </a:lnTo>
                <a:cubicBezTo>
                  <a:pt x="6104" y="16446"/>
                  <a:pt x="6159" y="16543"/>
                  <a:pt x="6288" y="16325"/>
                </a:cubicBezTo>
                <a:cubicBezTo>
                  <a:pt x="6335" y="16246"/>
                  <a:pt x="6365" y="16243"/>
                  <a:pt x="6418" y="16304"/>
                </a:cubicBezTo>
                <a:cubicBezTo>
                  <a:pt x="6465" y="16358"/>
                  <a:pt x="6468" y="16405"/>
                  <a:pt x="6433" y="16453"/>
                </a:cubicBezTo>
                <a:cubicBezTo>
                  <a:pt x="6362" y="16553"/>
                  <a:pt x="6371" y="16785"/>
                  <a:pt x="6445" y="16746"/>
                </a:cubicBezTo>
                <a:cubicBezTo>
                  <a:pt x="6478" y="16729"/>
                  <a:pt x="6548" y="16739"/>
                  <a:pt x="6605" y="16768"/>
                </a:cubicBezTo>
                <a:cubicBezTo>
                  <a:pt x="6685" y="16810"/>
                  <a:pt x="6704" y="16858"/>
                  <a:pt x="6685" y="17008"/>
                </a:cubicBezTo>
                <a:cubicBezTo>
                  <a:pt x="6671" y="17112"/>
                  <a:pt x="6675" y="17179"/>
                  <a:pt x="6696" y="17152"/>
                </a:cubicBezTo>
                <a:cubicBezTo>
                  <a:pt x="6717" y="17124"/>
                  <a:pt x="6763" y="17132"/>
                  <a:pt x="6799" y="17173"/>
                </a:cubicBezTo>
                <a:cubicBezTo>
                  <a:pt x="6834" y="17214"/>
                  <a:pt x="6864" y="17227"/>
                  <a:pt x="6864" y="17200"/>
                </a:cubicBezTo>
                <a:cubicBezTo>
                  <a:pt x="6864" y="17172"/>
                  <a:pt x="6892" y="17185"/>
                  <a:pt x="6928" y="17226"/>
                </a:cubicBezTo>
                <a:cubicBezTo>
                  <a:pt x="6965" y="17269"/>
                  <a:pt x="6986" y="17370"/>
                  <a:pt x="6974" y="17461"/>
                </a:cubicBezTo>
                <a:cubicBezTo>
                  <a:pt x="6955" y="17597"/>
                  <a:pt x="6966" y="17618"/>
                  <a:pt x="7046" y="17589"/>
                </a:cubicBezTo>
                <a:cubicBezTo>
                  <a:pt x="7173" y="17543"/>
                  <a:pt x="7356" y="17686"/>
                  <a:pt x="7309" y="17792"/>
                </a:cubicBezTo>
                <a:cubicBezTo>
                  <a:pt x="7239" y="17949"/>
                  <a:pt x="7253" y="18048"/>
                  <a:pt x="7336" y="18000"/>
                </a:cubicBezTo>
                <a:cubicBezTo>
                  <a:pt x="7514" y="17897"/>
                  <a:pt x="7560" y="17930"/>
                  <a:pt x="7545" y="18144"/>
                </a:cubicBezTo>
                <a:cubicBezTo>
                  <a:pt x="7536" y="18277"/>
                  <a:pt x="7554" y="18353"/>
                  <a:pt x="7595" y="18357"/>
                </a:cubicBezTo>
                <a:cubicBezTo>
                  <a:pt x="8149" y="18416"/>
                  <a:pt x="8136" y="18412"/>
                  <a:pt x="8120" y="18565"/>
                </a:cubicBezTo>
                <a:cubicBezTo>
                  <a:pt x="8112" y="18646"/>
                  <a:pt x="8122" y="18705"/>
                  <a:pt x="8143" y="18698"/>
                </a:cubicBezTo>
                <a:cubicBezTo>
                  <a:pt x="8165" y="18692"/>
                  <a:pt x="8223" y="18711"/>
                  <a:pt x="8273" y="18741"/>
                </a:cubicBezTo>
                <a:cubicBezTo>
                  <a:pt x="8326" y="18773"/>
                  <a:pt x="8400" y="18767"/>
                  <a:pt x="8448" y="18725"/>
                </a:cubicBezTo>
                <a:cubicBezTo>
                  <a:pt x="8508" y="18672"/>
                  <a:pt x="8660" y="18678"/>
                  <a:pt x="9004" y="18746"/>
                </a:cubicBezTo>
                <a:cubicBezTo>
                  <a:pt x="9265" y="18798"/>
                  <a:pt x="9687" y="18844"/>
                  <a:pt x="9937" y="18848"/>
                </a:cubicBezTo>
                <a:cubicBezTo>
                  <a:pt x="10577" y="18856"/>
                  <a:pt x="10826" y="18915"/>
                  <a:pt x="10817" y="19061"/>
                </a:cubicBezTo>
                <a:cubicBezTo>
                  <a:pt x="10810" y="19193"/>
                  <a:pt x="10861" y="19210"/>
                  <a:pt x="10981" y="19109"/>
                </a:cubicBezTo>
                <a:cubicBezTo>
                  <a:pt x="11041" y="19058"/>
                  <a:pt x="11122" y="19068"/>
                  <a:pt x="11278" y="19141"/>
                </a:cubicBezTo>
                <a:cubicBezTo>
                  <a:pt x="11487" y="19238"/>
                  <a:pt x="11570" y="19236"/>
                  <a:pt x="12543" y="19152"/>
                </a:cubicBezTo>
                <a:cubicBezTo>
                  <a:pt x="12669" y="19141"/>
                  <a:pt x="12784" y="19158"/>
                  <a:pt x="12798" y="19189"/>
                </a:cubicBezTo>
                <a:cubicBezTo>
                  <a:pt x="12857" y="19322"/>
                  <a:pt x="12918" y="19230"/>
                  <a:pt x="12904" y="19029"/>
                </a:cubicBezTo>
                <a:cubicBezTo>
                  <a:pt x="12892" y="18856"/>
                  <a:pt x="12907" y="18814"/>
                  <a:pt x="12973" y="18821"/>
                </a:cubicBezTo>
                <a:cubicBezTo>
                  <a:pt x="13019" y="18826"/>
                  <a:pt x="13043" y="18803"/>
                  <a:pt x="13030" y="18773"/>
                </a:cubicBezTo>
                <a:cubicBezTo>
                  <a:pt x="12983" y="18667"/>
                  <a:pt x="13121" y="18621"/>
                  <a:pt x="13175" y="18725"/>
                </a:cubicBezTo>
                <a:cubicBezTo>
                  <a:pt x="13205" y="18783"/>
                  <a:pt x="13286" y="18827"/>
                  <a:pt x="13358" y="18821"/>
                </a:cubicBezTo>
                <a:cubicBezTo>
                  <a:pt x="13501" y="18809"/>
                  <a:pt x="13516" y="18776"/>
                  <a:pt x="13430" y="18656"/>
                </a:cubicBezTo>
                <a:cubicBezTo>
                  <a:pt x="13351" y="18545"/>
                  <a:pt x="13472" y="18377"/>
                  <a:pt x="13647" y="18357"/>
                </a:cubicBezTo>
                <a:cubicBezTo>
                  <a:pt x="13719" y="18349"/>
                  <a:pt x="13767" y="18315"/>
                  <a:pt x="13758" y="18277"/>
                </a:cubicBezTo>
                <a:cubicBezTo>
                  <a:pt x="13727" y="18159"/>
                  <a:pt x="13823" y="17973"/>
                  <a:pt x="13914" y="17973"/>
                </a:cubicBezTo>
                <a:cubicBezTo>
                  <a:pt x="14032" y="17973"/>
                  <a:pt x="14073" y="17898"/>
                  <a:pt x="14013" y="17797"/>
                </a:cubicBezTo>
                <a:cubicBezTo>
                  <a:pt x="13948" y="17689"/>
                  <a:pt x="14033" y="17614"/>
                  <a:pt x="14207" y="17621"/>
                </a:cubicBezTo>
                <a:cubicBezTo>
                  <a:pt x="14329" y="17626"/>
                  <a:pt x="14336" y="17610"/>
                  <a:pt x="14333" y="17312"/>
                </a:cubicBezTo>
                <a:cubicBezTo>
                  <a:pt x="14329" y="16909"/>
                  <a:pt x="14464" y="16577"/>
                  <a:pt x="14580" y="16709"/>
                </a:cubicBezTo>
                <a:cubicBezTo>
                  <a:pt x="14623" y="16758"/>
                  <a:pt x="14644" y="16763"/>
                  <a:pt x="14626" y="16720"/>
                </a:cubicBezTo>
                <a:cubicBezTo>
                  <a:pt x="14581" y="16615"/>
                  <a:pt x="14773" y="16292"/>
                  <a:pt x="14855" y="16336"/>
                </a:cubicBezTo>
                <a:cubicBezTo>
                  <a:pt x="14905" y="16363"/>
                  <a:pt x="14919" y="16298"/>
                  <a:pt x="14919" y="16069"/>
                </a:cubicBezTo>
                <a:cubicBezTo>
                  <a:pt x="14919" y="15670"/>
                  <a:pt x="14992" y="15486"/>
                  <a:pt x="15129" y="15536"/>
                </a:cubicBezTo>
                <a:cubicBezTo>
                  <a:pt x="15210" y="15566"/>
                  <a:pt x="15224" y="15555"/>
                  <a:pt x="15201" y="15472"/>
                </a:cubicBezTo>
                <a:cubicBezTo>
                  <a:pt x="15167" y="15348"/>
                  <a:pt x="15262" y="15214"/>
                  <a:pt x="15395" y="15200"/>
                </a:cubicBezTo>
                <a:cubicBezTo>
                  <a:pt x="15472" y="15192"/>
                  <a:pt x="15491" y="15134"/>
                  <a:pt x="15498" y="14853"/>
                </a:cubicBezTo>
                <a:cubicBezTo>
                  <a:pt x="15508" y="14484"/>
                  <a:pt x="15535" y="14410"/>
                  <a:pt x="15681" y="14395"/>
                </a:cubicBezTo>
                <a:cubicBezTo>
                  <a:pt x="15748" y="14388"/>
                  <a:pt x="15780" y="14337"/>
                  <a:pt x="15780" y="14229"/>
                </a:cubicBezTo>
                <a:cubicBezTo>
                  <a:pt x="15780" y="14144"/>
                  <a:pt x="15762" y="14058"/>
                  <a:pt x="15738" y="14037"/>
                </a:cubicBezTo>
                <a:cubicBezTo>
                  <a:pt x="15715" y="14017"/>
                  <a:pt x="15711" y="13969"/>
                  <a:pt x="15731" y="13925"/>
                </a:cubicBezTo>
                <a:cubicBezTo>
                  <a:pt x="15750" y="13882"/>
                  <a:pt x="15767" y="13721"/>
                  <a:pt x="15772" y="13573"/>
                </a:cubicBezTo>
                <a:cubicBezTo>
                  <a:pt x="15778" y="13426"/>
                  <a:pt x="15821" y="13192"/>
                  <a:pt x="15864" y="13051"/>
                </a:cubicBezTo>
                <a:cubicBezTo>
                  <a:pt x="15928" y="12838"/>
                  <a:pt x="15951" y="12808"/>
                  <a:pt x="16009" y="12875"/>
                </a:cubicBezTo>
                <a:cubicBezTo>
                  <a:pt x="16064" y="12939"/>
                  <a:pt x="16081" y="12935"/>
                  <a:pt x="16081" y="12859"/>
                </a:cubicBezTo>
                <a:cubicBezTo>
                  <a:pt x="16081" y="12806"/>
                  <a:pt x="16059" y="12732"/>
                  <a:pt x="16031" y="12694"/>
                </a:cubicBezTo>
                <a:cubicBezTo>
                  <a:pt x="15999" y="12648"/>
                  <a:pt x="15997" y="12565"/>
                  <a:pt x="16028" y="12454"/>
                </a:cubicBezTo>
                <a:cubicBezTo>
                  <a:pt x="16063" y="12324"/>
                  <a:pt x="16101" y="12290"/>
                  <a:pt x="16207" y="12299"/>
                </a:cubicBezTo>
                <a:cubicBezTo>
                  <a:pt x="16341" y="12310"/>
                  <a:pt x="16345" y="12303"/>
                  <a:pt x="16336" y="11968"/>
                </a:cubicBezTo>
                <a:cubicBezTo>
                  <a:pt x="16331" y="11781"/>
                  <a:pt x="16318" y="11545"/>
                  <a:pt x="16306" y="11440"/>
                </a:cubicBezTo>
                <a:cubicBezTo>
                  <a:pt x="16283" y="11237"/>
                  <a:pt x="16353" y="10733"/>
                  <a:pt x="16420" y="10630"/>
                </a:cubicBezTo>
                <a:cubicBezTo>
                  <a:pt x="16444" y="10593"/>
                  <a:pt x="16499" y="10610"/>
                  <a:pt x="16553" y="10678"/>
                </a:cubicBezTo>
                <a:cubicBezTo>
                  <a:pt x="16640" y="10787"/>
                  <a:pt x="16642" y="10783"/>
                  <a:pt x="16637" y="10539"/>
                </a:cubicBezTo>
                <a:cubicBezTo>
                  <a:pt x="16634" y="10362"/>
                  <a:pt x="16611" y="10289"/>
                  <a:pt x="16561" y="10288"/>
                </a:cubicBezTo>
                <a:cubicBezTo>
                  <a:pt x="16481" y="10288"/>
                  <a:pt x="16439" y="10038"/>
                  <a:pt x="16489" y="9862"/>
                </a:cubicBezTo>
                <a:cubicBezTo>
                  <a:pt x="16506" y="9800"/>
                  <a:pt x="16522" y="9420"/>
                  <a:pt x="16527" y="9014"/>
                </a:cubicBezTo>
                <a:cubicBezTo>
                  <a:pt x="16532" y="8524"/>
                  <a:pt x="16553" y="8280"/>
                  <a:pt x="16588" y="8289"/>
                </a:cubicBezTo>
                <a:cubicBezTo>
                  <a:pt x="16616" y="8296"/>
                  <a:pt x="16641" y="8193"/>
                  <a:pt x="16645" y="8065"/>
                </a:cubicBezTo>
                <a:cubicBezTo>
                  <a:pt x="16648" y="7927"/>
                  <a:pt x="16634" y="7849"/>
                  <a:pt x="16607" y="7873"/>
                </a:cubicBezTo>
                <a:cubicBezTo>
                  <a:pt x="16581" y="7895"/>
                  <a:pt x="16545" y="7860"/>
                  <a:pt x="16527" y="7793"/>
                </a:cubicBezTo>
                <a:cubicBezTo>
                  <a:pt x="16509" y="7726"/>
                  <a:pt x="16468" y="7638"/>
                  <a:pt x="16439" y="7601"/>
                </a:cubicBezTo>
                <a:cubicBezTo>
                  <a:pt x="16353" y="7492"/>
                  <a:pt x="16261" y="7034"/>
                  <a:pt x="16306" y="6945"/>
                </a:cubicBezTo>
                <a:cubicBezTo>
                  <a:pt x="16328" y="6900"/>
                  <a:pt x="16344" y="6773"/>
                  <a:pt x="16344" y="6662"/>
                </a:cubicBezTo>
                <a:cubicBezTo>
                  <a:pt x="16343" y="6493"/>
                  <a:pt x="16323" y="6460"/>
                  <a:pt x="16222" y="6460"/>
                </a:cubicBezTo>
                <a:cubicBezTo>
                  <a:pt x="16035" y="6460"/>
                  <a:pt x="15974" y="6378"/>
                  <a:pt x="16043" y="6225"/>
                </a:cubicBezTo>
                <a:cubicBezTo>
                  <a:pt x="16111" y="6072"/>
                  <a:pt x="16063" y="5974"/>
                  <a:pt x="15971" y="6081"/>
                </a:cubicBezTo>
                <a:cubicBezTo>
                  <a:pt x="15920" y="6140"/>
                  <a:pt x="15878" y="6119"/>
                  <a:pt x="15795" y="5996"/>
                </a:cubicBezTo>
                <a:cubicBezTo>
                  <a:pt x="15727" y="5893"/>
                  <a:pt x="15705" y="5821"/>
                  <a:pt x="15738" y="5793"/>
                </a:cubicBezTo>
                <a:cubicBezTo>
                  <a:pt x="15831" y="5712"/>
                  <a:pt x="15793" y="5635"/>
                  <a:pt x="15670" y="5654"/>
                </a:cubicBezTo>
                <a:cubicBezTo>
                  <a:pt x="15529" y="5676"/>
                  <a:pt x="15478" y="5589"/>
                  <a:pt x="15498" y="5366"/>
                </a:cubicBezTo>
                <a:cubicBezTo>
                  <a:pt x="15508" y="5257"/>
                  <a:pt x="15493" y="5216"/>
                  <a:pt x="15449" y="5238"/>
                </a:cubicBezTo>
                <a:cubicBezTo>
                  <a:pt x="15336" y="5294"/>
                  <a:pt x="15216" y="5156"/>
                  <a:pt x="15213" y="4966"/>
                </a:cubicBezTo>
                <a:lnTo>
                  <a:pt x="15209" y="4785"/>
                </a:lnTo>
                <a:lnTo>
                  <a:pt x="15163" y="4950"/>
                </a:lnTo>
                <a:cubicBezTo>
                  <a:pt x="15117" y="5111"/>
                  <a:pt x="15109" y="5114"/>
                  <a:pt x="15045" y="4993"/>
                </a:cubicBezTo>
                <a:cubicBezTo>
                  <a:pt x="14995" y="4898"/>
                  <a:pt x="14943" y="4877"/>
                  <a:pt x="14835" y="4908"/>
                </a:cubicBezTo>
                <a:cubicBezTo>
                  <a:pt x="14756" y="4930"/>
                  <a:pt x="14621" y="4908"/>
                  <a:pt x="14535" y="4860"/>
                </a:cubicBezTo>
                <a:cubicBezTo>
                  <a:pt x="14448" y="4811"/>
                  <a:pt x="14334" y="4752"/>
                  <a:pt x="14283" y="4726"/>
                </a:cubicBezTo>
                <a:cubicBezTo>
                  <a:pt x="14213" y="4692"/>
                  <a:pt x="14206" y="4658"/>
                  <a:pt x="14249" y="4598"/>
                </a:cubicBezTo>
                <a:cubicBezTo>
                  <a:pt x="14280" y="4555"/>
                  <a:pt x="14302" y="4498"/>
                  <a:pt x="14302" y="4470"/>
                </a:cubicBezTo>
                <a:cubicBezTo>
                  <a:pt x="14302" y="4401"/>
                  <a:pt x="13907" y="4424"/>
                  <a:pt x="13838" y="4497"/>
                </a:cubicBezTo>
                <a:cubicBezTo>
                  <a:pt x="13804" y="4532"/>
                  <a:pt x="13659" y="4527"/>
                  <a:pt x="13480" y="4481"/>
                </a:cubicBezTo>
                <a:cubicBezTo>
                  <a:pt x="13312" y="4438"/>
                  <a:pt x="12733" y="4396"/>
                  <a:pt x="12192" y="4390"/>
                </a:cubicBezTo>
                <a:cubicBezTo>
                  <a:pt x="11353" y="4382"/>
                  <a:pt x="11209" y="4364"/>
                  <a:pt x="11209" y="4278"/>
                </a:cubicBezTo>
                <a:cubicBezTo>
                  <a:pt x="11209" y="4213"/>
                  <a:pt x="11250" y="4183"/>
                  <a:pt x="11331" y="4188"/>
                </a:cubicBezTo>
                <a:cubicBezTo>
                  <a:pt x="11447" y="4194"/>
                  <a:pt x="11457" y="4171"/>
                  <a:pt x="11465" y="3884"/>
                </a:cubicBezTo>
                <a:cubicBezTo>
                  <a:pt x="11473" y="3552"/>
                  <a:pt x="11584" y="3356"/>
                  <a:pt x="11689" y="3479"/>
                </a:cubicBezTo>
                <a:cubicBezTo>
                  <a:pt x="11732" y="3528"/>
                  <a:pt x="11745" y="3432"/>
                  <a:pt x="11746" y="3111"/>
                </a:cubicBezTo>
                <a:cubicBezTo>
                  <a:pt x="11748" y="2648"/>
                  <a:pt x="11783" y="2505"/>
                  <a:pt x="11872" y="2583"/>
                </a:cubicBezTo>
                <a:cubicBezTo>
                  <a:pt x="11986" y="2682"/>
                  <a:pt x="12047" y="2653"/>
                  <a:pt x="12047" y="2503"/>
                </a:cubicBezTo>
                <a:cubicBezTo>
                  <a:pt x="12047" y="2314"/>
                  <a:pt x="12152" y="2185"/>
                  <a:pt x="12257" y="2241"/>
                </a:cubicBezTo>
                <a:cubicBezTo>
                  <a:pt x="12300" y="2264"/>
                  <a:pt x="12337" y="2252"/>
                  <a:pt x="12337" y="2215"/>
                </a:cubicBezTo>
                <a:cubicBezTo>
                  <a:pt x="12337" y="2178"/>
                  <a:pt x="12299" y="2128"/>
                  <a:pt x="12253" y="2103"/>
                </a:cubicBezTo>
                <a:cubicBezTo>
                  <a:pt x="12177" y="2061"/>
                  <a:pt x="12178" y="2043"/>
                  <a:pt x="12280" y="1927"/>
                </a:cubicBezTo>
                <a:cubicBezTo>
                  <a:pt x="12360" y="1835"/>
                  <a:pt x="12416" y="1819"/>
                  <a:pt x="12474" y="1863"/>
                </a:cubicBezTo>
                <a:cubicBezTo>
                  <a:pt x="12519" y="1896"/>
                  <a:pt x="12585" y="1897"/>
                  <a:pt x="12619" y="1868"/>
                </a:cubicBezTo>
                <a:cubicBezTo>
                  <a:pt x="12652" y="1839"/>
                  <a:pt x="12729" y="1830"/>
                  <a:pt x="12790" y="1847"/>
                </a:cubicBezTo>
                <a:cubicBezTo>
                  <a:pt x="12894" y="1875"/>
                  <a:pt x="12901" y="1858"/>
                  <a:pt x="12901" y="1548"/>
                </a:cubicBezTo>
                <a:cubicBezTo>
                  <a:pt x="12901" y="1223"/>
                  <a:pt x="12900" y="1214"/>
                  <a:pt x="12752" y="1212"/>
                </a:cubicBezTo>
                <a:cubicBezTo>
                  <a:pt x="12669" y="1211"/>
                  <a:pt x="12575" y="1239"/>
                  <a:pt x="12546" y="1271"/>
                </a:cubicBezTo>
                <a:cubicBezTo>
                  <a:pt x="12515" y="1305"/>
                  <a:pt x="12431" y="1283"/>
                  <a:pt x="12337" y="1217"/>
                </a:cubicBezTo>
                <a:cubicBezTo>
                  <a:pt x="12196" y="1119"/>
                  <a:pt x="12186" y="1097"/>
                  <a:pt x="12257" y="1025"/>
                </a:cubicBezTo>
                <a:cubicBezTo>
                  <a:pt x="12301" y="981"/>
                  <a:pt x="12337" y="913"/>
                  <a:pt x="12337" y="876"/>
                </a:cubicBezTo>
                <a:cubicBezTo>
                  <a:pt x="12337" y="800"/>
                  <a:pt x="12075" y="801"/>
                  <a:pt x="12021" y="876"/>
                </a:cubicBezTo>
                <a:cubicBezTo>
                  <a:pt x="12001" y="903"/>
                  <a:pt x="11959" y="895"/>
                  <a:pt x="11929" y="860"/>
                </a:cubicBezTo>
                <a:cubicBezTo>
                  <a:pt x="11899" y="825"/>
                  <a:pt x="11813" y="804"/>
                  <a:pt x="11735" y="812"/>
                </a:cubicBezTo>
                <a:cubicBezTo>
                  <a:pt x="11619" y="825"/>
                  <a:pt x="11590" y="857"/>
                  <a:pt x="11587" y="999"/>
                </a:cubicBezTo>
                <a:cubicBezTo>
                  <a:pt x="11580" y="1253"/>
                  <a:pt x="11526" y="1354"/>
                  <a:pt x="11446" y="1260"/>
                </a:cubicBezTo>
                <a:cubicBezTo>
                  <a:pt x="11331" y="1127"/>
                  <a:pt x="11272" y="1256"/>
                  <a:pt x="11286" y="1617"/>
                </a:cubicBezTo>
                <a:cubicBezTo>
                  <a:pt x="11298" y="1932"/>
                  <a:pt x="11289" y="1965"/>
                  <a:pt x="11190" y="1985"/>
                </a:cubicBezTo>
                <a:cubicBezTo>
                  <a:pt x="11044" y="2015"/>
                  <a:pt x="10961" y="2284"/>
                  <a:pt x="11030" y="2497"/>
                </a:cubicBezTo>
                <a:cubicBezTo>
                  <a:pt x="11059" y="2586"/>
                  <a:pt x="11066" y="2677"/>
                  <a:pt x="11049" y="2700"/>
                </a:cubicBezTo>
                <a:cubicBezTo>
                  <a:pt x="11033" y="2723"/>
                  <a:pt x="11012" y="2807"/>
                  <a:pt x="11004" y="2887"/>
                </a:cubicBezTo>
                <a:cubicBezTo>
                  <a:pt x="10995" y="2966"/>
                  <a:pt x="10966" y="3070"/>
                  <a:pt x="10935" y="3121"/>
                </a:cubicBezTo>
                <a:cubicBezTo>
                  <a:pt x="10905" y="3173"/>
                  <a:pt x="10877" y="3294"/>
                  <a:pt x="10874" y="3388"/>
                </a:cubicBezTo>
                <a:cubicBezTo>
                  <a:pt x="10871" y="3482"/>
                  <a:pt x="10828" y="3599"/>
                  <a:pt x="10779" y="3649"/>
                </a:cubicBezTo>
                <a:cubicBezTo>
                  <a:pt x="10720" y="3710"/>
                  <a:pt x="10700" y="3785"/>
                  <a:pt x="10718" y="3884"/>
                </a:cubicBezTo>
                <a:cubicBezTo>
                  <a:pt x="10733" y="3965"/>
                  <a:pt x="10714" y="4136"/>
                  <a:pt x="10676" y="4262"/>
                </a:cubicBezTo>
                <a:lnTo>
                  <a:pt x="10608" y="4497"/>
                </a:lnTo>
                <a:lnTo>
                  <a:pt x="10356" y="4449"/>
                </a:lnTo>
                <a:cubicBezTo>
                  <a:pt x="10217" y="4423"/>
                  <a:pt x="10083" y="4374"/>
                  <a:pt x="10059" y="4342"/>
                </a:cubicBezTo>
                <a:cubicBezTo>
                  <a:pt x="10036" y="4311"/>
                  <a:pt x="10016" y="4009"/>
                  <a:pt x="10013" y="3665"/>
                </a:cubicBezTo>
                <a:cubicBezTo>
                  <a:pt x="10009" y="3155"/>
                  <a:pt x="9990" y="3019"/>
                  <a:pt x="9918" y="2919"/>
                </a:cubicBezTo>
                <a:cubicBezTo>
                  <a:pt x="9870" y="2851"/>
                  <a:pt x="9819" y="2812"/>
                  <a:pt x="9804" y="2833"/>
                </a:cubicBezTo>
                <a:cubicBezTo>
                  <a:pt x="9789" y="2854"/>
                  <a:pt x="9748" y="2837"/>
                  <a:pt x="9713" y="2796"/>
                </a:cubicBezTo>
                <a:cubicBezTo>
                  <a:pt x="9665" y="2740"/>
                  <a:pt x="9662" y="2696"/>
                  <a:pt x="9701" y="2631"/>
                </a:cubicBezTo>
                <a:cubicBezTo>
                  <a:pt x="9765" y="2523"/>
                  <a:pt x="9712" y="2381"/>
                  <a:pt x="9625" y="2428"/>
                </a:cubicBezTo>
                <a:cubicBezTo>
                  <a:pt x="9541" y="2473"/>
                  <a:pt x="9416" y="2263"/>
                  <a:pt x="9435" y="2108"/>
                </a:cubicBezTo>
                <a:cubicBezTo>
                  <a:pt x="9445" y="2018"/>
                  <a:pt x="9425" y="1995"/>
                  <a:pt x="9362" y="2017"/>
                </a:cubicBezTo>
                <a:cubicBezTo>
                  <a:pt x="9222" y="2068"/>
                  <a:pt x="9124" y="1949"/>
                  <a:pt x="9149" y="1761"/>
                </a:cubicBezTo>
                <a:cubicBezTo>
                  <a:pt x="9170" y="1600"/>
                  <a:pt x="9160" y="1596"/>
                  <a:pt x="8939" y="1607"/>
                </a:cubicBezTo>
                <a:cubicBezTo>
                  <a:pt x="8648" y="1621"/>
                  <a:pt x="8365" y="1433"/>
                  <a:pt x="8452" y="1287"/>
                </a:cubicBezTo>
                <a:cubicBezTo>
                  <a:pt x="8499" y="1207"/>
                  <a:pt x="8492" y="1196"/>
                  <a:pt x="8418" y="1212"/>
                </a:cubicBezTo>
                <a:cubicBezTo>
                  <a:pt x="8368" y="1223"/>
                  <a:pt x="8308" y="1252"/>
                  <a:pt x="8280" y="1276"/>
                </a:cubicBezTo>
                <a:cubicBezTo>
                  <a:pt x="8196" y="1350"/>
                  <a:pt x="7416" y="1027"/>
                  <a:pt x="7416" y="919"/>
                </a:cubicBezTo>
                <a:cubicBezTo>
                  <a:pt x="7416" y="817"/>
                  <a:pt x="7322" y="802"/>
                  <a:pt x="7195" y="881"/>
                </a:cubicBezTo>
                <a:cubicBezTo>
                  <a:pt x="7060" y="966"/>
                  <a:pt x="6873" y="816"/>
                  <a:pt x="6856" y="609"/>
                </a:cubicBezTo>
                <a:cubicBezTo>
                  <a:pt x="6841" y="424"/>
                  <a:pt x="6835" y="423"/>
                  <a:pt x="6502" y="417"/>
                </a:cubicBezTo>
                <a:cubicBezTo>
                  <a:pt x="6123" y="411"/>
                  <a:pt x="5855" y="247"/>
                  <a:pt x="5953" y="82"/>
                </a:cubicBezTo>
                <a:cubicBezTo>
                  <a:pt x="5994" y="13"/>
                  <a:pt x="5987" y="-6"/>
                  <a:pt x="5915" y="2"/>
                </a:cubicBezTo>
                <a:close/>
                <a:moveTo>
                  <a:pt x="12504" y="4028"/>
                </a:moveTo>
                <a:cubicBezTo>
                  <a:pt x="12388" y="4028"/>
                  <a:pt x="12351" y="4079"/>
                  <a:pt x="12409" y="4161"/>
                </a:cubicBezTo>
                <a:cubicBezTo>
                  <a:pt x="12451" y="4220"/>
                  <a:pt x="12593" y="4175"/>
                  <a:pt x="12611" y="4097"/>
                </a:cubicBezTo>
                <a:cubicBezTo>
                  <a:pt x="12620" y="4059"/>
                  <a:pt x="12572" y="4028"/>
                  <a:pt x="12504" y="4028"/>
                </a:cubicBezTo>
                <a:close/>
                <a:moveTo>
                  <a:pt x="4986" y="7702"/>
                </a:moveTo>
                <a:cubicBezTo>
                  <a:pt x="4964" y="7702"/>
                  <a:pt x="4944" y="7748"/>
                  <a:pt x="4944" y="7803"/>
                </a:cubicBezTo>
                <a:cubicBezTo>
                  <a:pt x="4944" y="7859"/>
                  <a:pt x="4964" y="7905"/>
                  <a:pt x="4986" y="7905"/>
                </a:cubicBezTo>
                <a:cubicBezTo>
                  <a:pt x="5008" y="7905"/>
                  <a:pt x="5024" y="7859"/>
                  <a:pt x="5024" y="7803"/>
                </a:cubicBezTo>
                <a:cubicBezTo>
                  <a:pt x="5024" y="7748"/>
                  <a:pt x="5008" y="7702"/>
                  <a:pt x="4986" y="7702"/>
                </a:cubicBezTo>
                <a:close/>
                <a:moveTo>
                  <a:pt x="10798" y="21391"/>
                </a:moveTo>
                <a:cubicBezTo>
                  <a:pt x="1230" y="21391"/>
                  <a:pt x="0" y="21403"/>
                  <a:pt x="0" y="21493"/>
                </a:cubicBezTo>
                <a:cubicBezTo>
                  <a:pt x="0" y="21582"/>
                  <a:pt x="1230" y="21594"/>
                  <a:pt x="10798" y="21594"/>
                </a:cubicBezTo>
                <a:cubicBezTo>
                  <a:pt x="20366" y="21594"/>
                  <a:pt x="21600" y="21582"/>
                  <a:pt x="21600" y="21493"/>
                </a:cubicBezTo>
                <a:cubicBezTo>
                  <a:pt x="21600" y="21403"/>
                  <a:pt x="20366" y="21391"/>
                  <a:pt x="10798" y="2139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0" name="pasted-image.tiff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086413" y="6185258"/>
            <a:ext cx="1389277" cy="16479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pasted-image.tiff"/>
          <p:cNvPicPr>
            <a:picLocks noChangeAspect="1"/>
          </p:cNvPicPr>
          <p:nvPr/>
        </p:nvPicPr>
        <p:blipFill>
          <a:blip r:embed="rId10">
            <a:extLst/>
          </a:blip>
          <a:srcRect l="6666" t="16291" r="7474" b="20267"/>
          <a:stretch>
            <a:fillRect/>
          </a:stretch>
        </p:blipFill>
        <p:spPr>
          <a:xfrm>
            <a:off x="8618504" y="2041315"/>
            <a:ext cx="1903017" cy="14061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6" fill="norm" stroke="1" extrusionOk="0">
                <a:moveTo>
                  <a:pt x="4784" y="0"/>
                </a:moveTo>
                <a:cubicBezTo>
                  <a:pt x="4181" y="-3"/>
                  <a:pt x="3570" y="28"/>
                  <a:pt x="3514" y="91"/>
                </a:cubicBezTo>
                <a:cubicBezTo>
                  <a:pt x="3463" y="148"/>
                  <a:pt x="3381" y="173"/>
                  <a:pt x="3329" y="146"/>
                </a:cubicBezTo>
                <a:cubicBezTo>
                  <a:pt x="3265" y="113"/>
                  <a:pt x="3222" y="185"/>
                  <a:pt x="3194" y="377"/>
                </a:cubicBezTo>
                <a:cubicBezTo>
                  <a:pt x="3135" y="771"/>
                  <a:pt x="2971" y="980"/>
                  <a:pt x="2671" y="1045"/>
                </a:cubicBezTo>
                <a:cubicBezTo>
                  <a:pt x="2450" y="1093"/>
                  <a:pt x="2415" y="1130"/>
                  <a:pt x="2415" y="1330"/>
                </a:cubicBezTo>
                <a:cubicBezTo>
                  <a:pt x="2415" y="1654"/>
                  <a:pt x="2041" y="2163"/>
                  <a:pt x="1802" y="2163"/>
                </a:cubicBezTo>
                <a:cubicBezTo>
                  <a:pt x="1624" y="2163"/>
                  <a:pt x="1614" y="2185"/>
                  <a:pt x="1595" y="2685"/>
                </a:cubicBezTo>
                <a:cubicBezTo>
                  <a:pt x="1577" y="3147"/>
                  <a:pt x="1558" y="3206"/>
                  <a:pt x="1423" y="3232"/>
                </a:cubicBezTo>
                <a:cubicBezTo>
                  <a:pt x="1340" y="3248"/>
                  <a:pt x="1288" y="3295"/>
                  <a:pt x="1306" y="3335"/>
                </a:cubicBezTo>
                <a:cubicBezTo>
                  <a:pt x="1325" y="3376"/>
                  <a:pt x="1296" y="3460"/>
                  <a:pt x="1239" y="3524"/>
                </a:cubicBezTo>
                <a:cubicBezTo>
                  <a:pt x="1152" y="3621"/>
                  <a:pt x="1127" y="3610"/>
                  <a:pt x="1095" y="3445"/>
                </a:cubicBezTo>
                <a:cubicBezTo>
                  <a:pt x="1052" y="3223"/>
                  <a:pt x="1003" y="3204"/>
                  <a:pt x="887" y="3360"/>
                </a:cubicBezTo>
                <a:cubicBezTo>
                  <a:pt x="833" y="3434"/>
                  <a:pt x="806" y="3867"/>
                  <a:pt x="806" y="4721"/>
                </a:cubicBezTo>
                <a:cubicBezTo>
                  <a:pt x="806" y="6056"/>
                  <a:pt x="718" y="6533"/>
                  <a:pt x="482" y="6501"/>
                </a:cubicBezTo>
                <a:cubicBezTo>
                  <a:pt x="278" y="6473"/>
                  <a:pt x="133" y="6504"/>
                  <a:pt x="144" y="6574"/>
                </a:cubicBezTo>
                <a:cubicBezTo>
                  <a:pt x="150" y="6611"/>
                  <a:pt x="119" y="6756"/>
                  <a:pt x="77" y="6896"/>
                </a:cubicBezTo>
                <a:cubicBezTo>
                  <a:pt x="27" y="7059"/>
                  <a:pt x="0" y="7781"/>
                  <a:pt x="0" y="8907"/>
                </a:cubicBezTo>
                <a:lnTo>
                  <a:pt x="0" y="10657"/>
                </a:lnTo>
                <a:lnTo>
                  <a:pt x="387" y="10687"/>
                </a:lnTo>
                <a:lnTo>
                  <a:pt x="770" y="10711"/>
                </a:lnTo>
                <a:lnTo>
                  <a:pt x="793" y="11228"/>
                </a:lnTo>
                <a:lnTo>
                  <a:pt x="811" y="11744"/>
                </a:lnTo>
                <a:lnTo>
                  <a:pt x="1194" y="11775"/>
                </a:lnTo>
                <a:cubicBezTo>
                  <a:pt x="1572" y="11801"/>
                  <a:pt x="1578" y="11804"/>
                  <a:pt x="1599" y="12097"/>
                </a:cubicBezTo>
                <a:cubicBezTo>
                  <a:pt x="1611" y="12259"/>
                  <a:pt x="1647" y="12367"/>
                  <a:pt x="1680" y="12340"/>
                </a:cubicBezTo>
                <a:cubicBezTo>
                  <a:pt x="1713" y="12312"/>
                  <a:pt x="1787" y="12392"/>
                  <a:pt x="1847" y="12516"/>
                </a:cubicBezTo>
                <a:cubicBezTo>
                  <a:pt x="1934" y="12695"/>
                  <a:pt x="1995" y="12732"/>
                  <a:pt x="2144" y="12692"/>
                </a:cubicBezTo>
                <a:cubicBezTo>
                  <a:pt x="2249" y="12664"/>
                  <a:pt x="2353" y="12685"/>
                  <a:pt x="2378" y="12741"/>
                </a:cubicBezTo>
                <a:cubicBezTo>
                  <a:pt x="2407" y="12803"/>
                  <a:pt x="2700" y="12838"/>
                  <a:pt x="3171" y="12838"/>
                </a:cubicBezTo>
                <a:cubicBezTo>
                  <a:pt x="3805" y="12838"/>
                  <a:pt x="3900" y="12823"/>
                  <a:pt x="3797" y="12722"/>
                </a:cubicBezTo>
                <a:cubicBezTo>
                  <a:pt x="3685" y="12611"/>
                  <a:pt x="3686" y="12590"/>
                  <a:pt x="3865" y="12431"/>
                </a:cubicBezTo>
                <a:cubicBezTo>
                  <a:pt x="3970" y="12337"/>
                  <a:pt x="4105" y="12267"/>
                  <a:pt x="4162" y="12273"/>
                </a:cubicBezTo>
                <a:cubicBezTo>
                  <a:pt x="4222" y="12279"/>
                  <a:pt x="4269" y="12204"/>
                  <a:pt x="4275" y="12097"/>
                </a:cubicBezTo>
                <a:cubicBezTo>
                  <a:pt x="4292" y="11790"/>
                  <a:pt x="4394" y="11731"/>
                  <a:pt x="4883" y="11744"/>
                </a:cubicBezTo>
                <a:cubicBezTo>
                  <a:pt x="5435" y="11759"/>
                  <a:pt x="5522" y="11666"/>
                  <a:pt x="5491" y="11100"/>
                </a:cubicBezTo>
                <a:lnTo>
                  <a:pt x="5469" y="10711"/>
                </a:lnTo>
                <a:lnTo>
                  <a:pt x="5838" y="10663"/>
                </a:lnTo>
                <a:cubicBezTo>
                  <a:pt x="6040" y="10634"/>
                  <a:pt x="6178" y="10598"/>
                  <a:pt x="6144" y="10590"/>
                </a:cubicBezTo>
                <a:cubicBezTo>
                  <a:pt x="6111" y="10582"/>
                  <a:pt x="6136" y="10495"/>
                  <a:pt x="6203" y="10395"/>
                </a:cubicBezTo>
                <a:cubicBezTo>
                  <a:pt x="6270" y="10296"/>
                  <a:pt x="6330" y="10083"/>
                  <a:pt x="6334" y="9921"/>
                </a:cubicBezTo>
                <a:lnTo>
                  <a:pt x="6338" y="9630"/>
                </a:lnTo>
                <a:lnTo>
                  <a:pt x="7167" y="9624"/>
                </a:lnTo>
                <a:cubicBezTo>
                  <a:pt x="7622" y="9623"/>
                  <a:pt x="8010" y="9661"/>
                  <a:pt x="8032" y="9709"/>
                </a:cubicBezTo>
                <a:cubicBezTo>
                  <a:pt x="8054" y="9756"/>
                  <a:pt x="8067" y="9993"/>
                  <a:pt x="8059" y="10231"/>
                </a:cubicBezTo>
                <a:lnTo>
                  <a:pt x="8045" y="10663"/>
                </a:lnTo>
                <a:lnTo>
                  <a:pt x="9239" y="10687"/>
                </a:lnTo>
                <a:lnTo>
                  <a:pt x="10433" y="10711"/>
                </a:lnTo>
                <a:lnTo>
                  <a:pt x="10451" y="11234"/>
                </a:lnTo>
                <a:lnTo>
                  <a:pt x="10473" y="11750"/>
                </a:lnTo>
                <a:lnTo>
                  <a:pt x="11257" y="11775"/>
                </a:lnTo>
                <a:lnTo>
                  <a:pt x="12041" y="11799"/>
                </a:lnTo>
                <a:lnTo>
                  <a:pt x="12064" y="12321"/>
                </a:lnTo>
                <a:lnTo>
                  <a:pt x="12082" y="12838"/>
                </a:lnTo>
                <a:lnTo>
                  <a:pt x="12825" y="12832"/>
                </a:lnTo>
                <a:cubicBezTo>
                  <a:pt x="13233" y="12827"/>
                  <a:pt x="13595" y="12862"/>
                  <a:pt x="13631" y="12911"/>
                </a:cubicBezTo>
                <a:cubicBezTo>
                  <a:pt x="13667" y="12959"/>
                  <a:pt x="13696" y="13381"/>
                  <a:pt x="13690" y="13846"/>
                </a:cubicBezTo>
                <a:cubicBezTo>
                  <a:pt x="13674" y="15124"/>
                  <a:pt x="13667" y="15147"/>
                  <a:pt x="13510" y="15177"/>
                </a:cubicBezTo>
                <a:cubicBezTo>
                  <a:pt x="13432" y="15192"/>
                  <a:pt x="13258" y="15353"/>
                  <a:pt x="13122" y="15541"/>
                </a:cubicBezTo>
                <a:lnTo>
                  <a:pt x="12874" y="15888"/>
                </a:lnTo>
                <a:lnTo>
                  <a:pt x="12874" y="17419"/>
                </a:lnTo>
                <a:cubicBezTo>
                  <a:pt x="12874" y="18261"/>
                  <a:pt x="12877" y="19038"/>
                  <a:pt x="12879" y="19150"/>
                </a:cubicBezTo>
                <a:cubicBezTo>
                  <a:pt x="12883" y="19375"/>
                  <a:pt x="13068" y="19430"/>
                  <a:pt x="13203" y="19248"/>
                </a:cubicBezTo>
                <a:cubicBezTo>
                  <a:pt x="13264" y="19166"/>
                  <a:pt x="13317" y="19167"/>
                  <a:pt x="13433" y="19248"/>
                </a:cubicBezTo>
                <a:cubicBezTo>
                  <a:pt x="13517" y="19306"/>
                  <a:pt x="13783" y="19362"/>
                  <a:pt x="14023" y="19375"/>
                </a:cubicBezTo>
                <a:lnTo>
                  <a:pt x="14456" y="19400"/>
                </a:lnTo>
                <a:lnTo>
                  <a:pt x="14478" y="19715"/>
                </a:lnTo>
                <a:cubicBezTo>
                  <a:pt x="14489" y="19890"/>
                  <a:pt x="14514" y="20096"/>
                  <a:pt x="14537" y="20171"/>
                </a:cubicBezTo>
                <a:cubicBezTo>
                  <a:pt x="14560" y="20246"/>
                  <a:pt x="14574" y="20334"/>
                  <a:pt x="14568" y="20372"/>
                </a:cubicBezTo>
                <a:cubicBezTo>
                  <a:pt x="14562" y="20409"/>
                  <a:pt x="14624" y="20438"/>
                  <a:pt x="14703" y="20438"/>
                </a:cubicBezTo>
                <a:cubicBezTo>
                  <a:pt x="14842" y="20438"/>
                  <a:pt x="14843" y="20436"/>
                  <a:pt x="14730" y="20268"/>
                </a:cubicBezTo>
                <a:cubicBezTo>
                  <a:pt x="14617" y="20099"/>
                  <a:pt x="14622" y="20087"/>
                  <a:pt x="14879" y="19910"/>
                </a:cubicBezTo>
                <a:cubicBezTo>
                  <a:pt x="15025" y="19809"/>
                  <a:pt x="15161" y="19637"/>
                  <a:pt x="15181" y="19533"/>
                </a:cubicBezTo>
                <a:cubicBezTo>
                  <a:pt x="15214" y="19362"/>
                  <a:pt x="15261" y="19351"/>
                  <a:pt x="15645" y="19375"/>
                </a:cubicBezTo>
                <a:lnTo>
                  <a:pt x="16068" y="19400"/>
                </a:lnTo>
                <a:lnTo>
                  <a:pt x="16068" y="19855"/>
                </a:lnTo>
                <a:cubicBezTo>
                  <a:pt x="16068" y="20396"/>
                  <a:pt x="16123" y="20530"/>
                  <a:pt x="16339" y="20530"/>
                </a:cubicBezTo>
                <a:cubicBezTo>
                  <a:pt x="16428" y="20530"/>
                  <a:pt x="16638" y="20661"/>
                  <a:pt x="16807" y="20821"/>
                </a:cubicBezTo>
                <a:cubicBezTo>
                  <a:pt x="17068" y="21069"/>
                  <a:pt x="17098" y="21129"/>
                  <a:pt x="17010" y="21216"/>
                </a:cubicBezTo>
                <a:cubicBezTo>
                  <a:pt x="16953" y="21273"/>
                  <a:pt x="16906" y="21366"/>
                  <a:pt x="16906" y="21423"/>
                </a:cubicBezTo>
                <a:cubicBezTo>
                  <a:pt x="16906" y="21494"/>
                  <a:pt x="17136" y="21526"/>
                  <a:pt x="17645" y="21526"/>
                </a:cubicBezTo>
                <a:lnTo>
                  <a:pt x="18384" y="21526"/>
                </a:lnTo>
                <a:lnTo>
                  <a:pt x="18375" y="21089"/>
                </a:lnTo>
                <a:cubicBezTo>
                  <a:pt x="18361" y="20567"/>
                  <a:pt x="18404" y="20442"/>
                  <a:pt x="18582" y="20505"/>
                </a:cubicBezTo>
                <a:cubicBezTo>
                  <a:pt x="18681" y="20540"/>
                  <a:pt x="18734" y="20491"/>
                  <a:pt x="18785" y="20311"/>
                </a:cubicBezTo>
                <a:cubicBezTo>
                  <a:pt x="18853" y="20068"/>
                  <a:pt x="18987" y="20068"/>
                  <a:pt x="18987" y="20311"/>
                </a:cubicBezTo>
                <a:cubicBezTo>
                  <a:pt x="18987" y="20383"/>
                  <a:pt x="19031" y="20438"/>
                  <a:pt x="19086" y="20438"/>
                </a:cubicBezTo>
                <a:cubicBezTo>
                  <a:pt x="19170" y="20438"/>
                  <a:pt x="19185" y="20267"/>
                  <a:pt x="19185" y="19400"/>
                </a:cubicBezTo>
                <a:cubicBezTo>
                  <a:pt x="19185" y="18548"/>
                  <a:pt x="19206" y="18343"/>
                  <a:pt x="19289" y="18300"/>
                </a:cubicBezTo>
                <a:cubicBezTo>
                  <a:pt x="19369" y="18259"/>
                  <a:pt x="19373" y="18217"/>
                  <a:pt x="19312" y="18118"/>
                </a:cubicBezTo>
                <a:cubicBezTo>
                  <a:pt x="19207" y="17948"/>
                  <a:pt x="19264" y="17892"/>
                  <a:pt x="19568" y="17850"/>
                </a:cubicBezTo>
                <a:cubicBezTo>
                  <a:pt x="19708" y="17831"/>
                  <a:pt x="19862" y="17809"/>
                  <a:pt x="19906" y="17802"/>
                </a:cubicBezTo>
                <a:cubicBezTo>
                  <a:pt x="19962" y="17792"/>
                  <a:pt x="19987" y="17547"/>
                  <a:pt x="19987" y="17018"/>
                </a:cubicBezTo>
                <a:cubicBezTo>
                  <a:pt x="19987" y="16596"/>
                  <a:pt x="20018" y="16211"/>
                  <a:pt x="20055" y="16161"/>
                </a:cubicBezTo>
                <a:cubicBezTo>
                  <a:pt x="20092" y="16111"/>
                  <a:pt x="20272" y="16073"/>
                  <a:pt x="20456" y="16082"/>
                </a:cubicBezTo>
                <a:cubicBezTo>
                  <a:pt x="20639" y="16091"/>
                  <a:pt x="20805" y="16056"/>
                  <a:pt x="20830" y="16003"/>
                </a:cubicBezTo>
                <a:cubicBezTo>
                  <a:pt x="20857" y="15943"/>
                  <a:pt x="20908" y="15940"/>
                  <a:pt x="20956" y="15991"/>
                </a:cubicBezTo>
                <a:cubicBezTo>
                  <a:pt x="20999" y="16037"/>
                  <a:pt x="21138" y="16079"/>
                  <a:pt x="21267" y="16082"/>
                </a:cubicBezTo>
                <a:cubicBezTo>
                  <a:pt x="21459" y="16087"/>
                  <a:pt x="21479" y="16067"/>
                  <a:pt x="21379" y="15991"/>
                </a:cubicBezTo>
                <a:cubicBezTo>
                  <a:pt x="21286" y="15920"/>
                  <a:pt x="21276" y="15873"/>
                  <a:pt x="21334" y="15778"/>
                </a:cubicBezTo>
                <a:cubicBezTo>
                  <a:pt x="21376" y="15711"/>
                  <a:pt x="21453" y="15678"/>
                  <a:pt x="21505" y="15706"/>
                </a:cubicBezTo>
                <a:cubicBezTo>
                  <a:pt x="21583" y="15746"/>
                  <a:pt x="21600" y="15631"/>
                  <a:pt x="21600" y="15116"/>
                </a:cubicBezTo>
                <a:cubicBezTo>
                  <a:pt x="21600" y="14755"/>
                  <a:pt x="21569" y="14452"/>
                  <a:pt x="21528" y="14417"/>
                </a:cubicBezTo>
                <a:cubicBezTo>
                  <a:pt x="21475" y="14374"/>
                  <a:pt x="21475" y="14330"/>
                  <a:pt x="21528" y="14260"/>
                </a:cubicBezTo>
                <a:cubicBezTo>
                  <a:pt x="21568" y="14205"/>
                  <a:pt x="21600" y="13905"/>
                  <a:pt x="21600" y="13591"/>
                </a:cubicBezTo>
                <a:lnTo>
                  <a:pt x="21600" y="13020"/>
                </a:lnTo>
                <a:lnTo>
                  <a:pt x="21217" y="13008"/>
                </a:lnTo>
                <a:cubicBezTo>
                  <a:pt x="21005" y="13001"/>
                  <a:pt x="20786" y="12989"/>
                  <a:pt x="20731" y="12984"/>
                </a:cubicBezTo>
                <a:cubicBezTo>
                  <a:pt x="20569" y="12967"/>
                  <a:pt x="20326" y="12755"/>
                  <a:pt x="20343" y="12643"/>
                </a:cubicBezTo>
                <a:cubicBezTo>
                  <a:pt x="20352" y="12587"/>
                  <a:pt x="20287" y="12512"/>
                  <a:pt x="20195" y="12479"/>
                </a:cubicBezTo>
                <a:cubicBezTo>
                  <a:pt x="20071" y="12436"/>
                  <a:pt x="20027" y="12363"/>
                  <a:pt x="20028" y="12194"/>
                </a:cubicBezTo>
                <a:cubicBezTo>
                  <a:pt x="20030" y="11970"/>
                  <a:pt x="20019" y="11967"/>
                  <a:pt x="19492" y="11945"/>
                </a:cubicBezTo>
                <a:cubicBezTo>
                  <a:pt x="18638" y="11909"/>
                  <a:pt x="18345" y="11828"/>
                  <a:pt x="18370" y="11635"/>
                </a:cubicBezTo>
                <a:cubicBezTo>
                  <a:pt x="18382" y="11545"/>
                  <a:pt x="18357" y="11416"/>
                  <a:pt x="18316" y="11349"/>
                </a:cubicBezTo>
                <a:cubicBezTo>
                  <a:pt x="18265" y="11266"/>
                  <a:pt x="18263" y="11207"/>
                  <a:pt x="18312" y="11167"/>
                </a:cubicBezTo>
                <a:cubicBezTo>
                  <a:pt x="18350" y="11135"/>
                  <a:pt x="18384" y="11060"/>
                  <a:pt x="18384" y="10997"/>
                </a:cubicBezTo>
                <a:cubicBezTo>
                  <a:pt x="18384" y="10910"/>
                  <a:pt x="18104" y="10879"/>
                  <a:pt x="17226" y="10863"/>
                </a:cubicBezTo>
                <a:cubicBezTo>
                  <a:pt x="16162" y="10844"/>
                  <a:pt x="15774" y="10763"/>
                  <a:pt x="16050" y="10620"/>
                </a:cubicBezTo>
                <a:cubicBezTo>
                  <a:pt x="16145" y="10571"/>
                  <a:pt x="16145" y="10547"/>
                  <a:pt x="16037" y="10401"/>
                </a:cubicBezTo>
                <a:cubicBezTo>
                  <a:pt x="15957" y="10294"/>
                  <a:pt x="15925" y="10156"/>
                  <a:pt x="15947" y="10000"/>
                </a:cubicBezTo>
                <a:cubicBezTo>
                  <a:pt x="15978" y="9778"/>
                  <a:pt x="15969" y="9764"/>
                  <a:pt x="15721" y="9764"/>
                </a:cubicBezTo>
                <a:cubicBezTo>
                  <a:pt x="15577" y="9764"/>
                  <a:pt x="15422" y="9809"/>
                  <a:pt x="15379" y="9867"/>
                </a:cubicBezTo>
                <a:cubicBezTo>
                  <a:pt x="15322" y="9943"/>
                  <a:pt x="15277" y="9945"/>
                  <a:pt x="15212" y="9873"/>
                </a:cubicBezTo>
                <a:cubicBezTo>
                  <a:pt x="15164" y="9818"/>
                  <a:pt x="14959" y="9761"/>
                  <a:pt x="14757" y="9745"/>
                </a:cubicBezTo>
                <a:lnTo>
                  <a:pt x="14388" y="9721"/>
                </a:lnTo>
                <a:lnTo>
                  <a:pt x="14370" y="9198"/>
                </a:lnTo>
                <a:lnTo>
                  <a:pt x="14352" y="8682"/>
                </a:lnTo>
                <a:lnTo>
                  <a:pt x="13212" y="8682"/>
                </a:lnTo>
                <a:cubicBezTo>
                  <a:pt x="12586" y="8684"/>
                  <a:pt x="12041" y="8663"/>
                  <a:pt x="12005" y="8633"/>
                </a:cubicBezTo>
                <a:cubicBezTo>
                  <a:pt x="11969" y="8604"/>
                  <a:pt x="11942" y="8496"/>
                  <a:pt x="11942" y="8396"/>
                </a:cubicBezTo>
                <a:cubicBezTo>
                  <a:pt x="11942" y="8297"/>
                  <a:pt x="11913" y="8240"/>
                  <a:pt x="11879" y="8269"/>
                </a:cubicBezTo>
                <a:cubicBezTo>
                  <a:pt x="11764" y="8365"/>
                  <a:pt x="11717" y="8106"/>
                  <a:pt x="11829" y="7995"/>
                </a:cubicBezTo>
                <a:cubicBezTo>
                  <a:pt x="11890" y="7935"/>
                  <a:pt x="11942" y="7822"/>
                  <a:pt x="11942" y="7740"/>
                </a:cubicBezTo>
                <a:cubicBezTo>
                  <a:pt x="11942" y="7623"/>
                  <a:pt x="11871" y="7595"/>
                  <a:pt x="11609" y="7595"/>
                </a:cubicBezTo>
                <a:cubicBezTo>
                  <a:pt x="11426" y="7595"/>
                  <a:pt x="11259" y="7633"/>
                  <a:pt x="11235" y="7686"/>
                </a:cubicBezTo>
                <a:cubicBezTo>
                  <a:pt x="11205" y="7751"/>
                  <a:pt x="11163" y="7751"/>
                  <a:pt x="11100" y="7680"/>
                </a:cubicBezTo>
                <a:cubicBezTo>
                  <a:pt x="11047" y="7620"/>
                  <a:pt x="10851" y="7589"/>
                  <a:pt x="10645" y="7607"/>
                </a:cubicBezTo>
                <a:cubicBezTo>
                  <a:pt x="10398" y="7628"/>
                  <a:pt x="10248" y="7594"/>
                  <a:pt x="10167" y="7503"/>
                </a:cubicBezTo>
                <a:cubicBezTo>
                  <a:pt x="10102" y="7430"/>
                  <a:pt x="9951" y="7386"/>
                  <a:pt x="9829" y="7400"/>
                </a:cubicBezTo>
                <a:cubicBezTo>
                  <a:pt x="9567" y="7431"/>
                  <a:pt x="9509" y="7331"/>
                  <a:pt x="9514" y="6859"/>
                </a:cubicBezTo>
                <a:cubicBezTo>
                  <a:pt x="9517" y="6509"/>
                  <a:pt x="9516" y="6507"/>
                  <a:pt x="9262" y="6507"/>
                </a:cubicBezTo>
                <a:cubicBezTo>
                  <a:pt x="9087" y="6507"/>
                  <a:pt x="8993" y="6554"/>
                  <a:pt x="8964" y="6653"/>
                </a:cubicBezTo>
                <a:cubicBezTo>
                  <a:pt x="8890" y="6915"/>
                  <a:pt x="8737" y="6621"/>
                  <a:pt x="8735" y="6209"/>
                </a:cubicBezTo>
                <a:cubicBezTo>
                  <a:pt x="8729" y="5339"/>
                  <a:pt x="8818" y="5430"/>
                  <a:pt x="7933" y="5401"/>
                </a:cubicBezTo>
                <a:lnTo>
                  <a:pt x="7144" y="5377"/>
                </a:lnTo>
                <a:lnTo>
                  <a:pt x="7126" y="4788"/>
                </a:lnTo>
                <a:cubicBezTo>
                  <a:pt x="7117" y="4464"/>
                  <a:pt x="7113" y="3602"/>
                  <a:pt x="7113" y="2874"/>
                </a:cubicBezTo>
                <a:cubicBezTo>
                  <a:pt x="7113" y="1808"/>
                  <a:pt x="7096" y="1541"/>
                  <a:pt x="7018" y="1501"/>
                </a:cubicBezTo>
                <a:cubicBezTo>
                  <a:pt x="6965" y="1473"/>
                  <a:pt x="6927" y="1378"/>
                  <a:pt x="6937" y="1288"/>
                </a:cubicBezTo>
                <a:cubicBezTo>
                  <a:pt x="6952" y="1155"/>
                  <a:pt x="6899" y="1112"/>
                  <a:pt x="6649" y="1075"/>
                </a:cubicBezTo>
                <a:lnTo>
                  <a:pt x="6338" y="1033"/>
                </a:lnTo>
                <a:lnTo>
                  <a:pt x="6316" y="535"/>
                </a:lnTo>
                <a:cubicBezTo>
                  <a:pt x="6289" y="-37"/>
                  <a:pt x="6276" y="-74"/>
                  <a:pt x="6144" y="73"/>
                </a:cubicBezTo>
                <a:cubicBezTo>
                  <a:pt x="6091" y="132"/>
                  <a:pt x="6034" y="142"/>
                  <a:pt x="6014" y="97"/>
                </a:cubicBezTo>
                <a:cubicBezTo>
                  <a:pt x="5985" y="34"/>
                  <a:pt x="5387" y="3"/>
                  <a:pt x="4784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2" name="pasted-image.tiff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1105939" y="3798215"/>
            <a:ext cx="1662138" cy="16479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3" name="pasted-image.tiff"/>
          <p:cNvPicPr>
            <a:picLocks noChangeAspect="1"/>
          </p:cNvPicPr>
          <p:nvPr/>
        </p:nvPicPr>
        <p:blipFill>
          <a:blip r:embed="rId12">
            <a:extLst/>
          </a:blip>
          <a:srcRect l="28449" t="4427" r="28443" b="5958"/>
          <a:stretch>
            <a:fillRect/>
          </a:stretch>
        </p:blipFill>
        <p:spPr>
          <a:xfrm>
            <a:off x="6864341" y="3722005"/>
            <a:ext cx="1371998" cy="1647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3" h="21571" fill="norm" stroke="1" extrusionOk="0">
                <a:moveTo>
                  <a:pt x="10039" y="0"/>
                </a:moveTo>
                <a:cubicBezTo>
                  <a:pt x="9984" y="-15"/>
                  <a:pt x="9959" y="179"/>
                  <a:pt x="9964" y="613"/>
                </a:cubicBezTo>
                <a:cubicBezTo>
                  <a:pt x="9970" y="1041"/>
                  <a:pt x="9944" y="1295"/>
                  <a:pt x="9877" y="1393"/>
                </a:cubicBezTo>
                <a:cubicBezTo>
                  <a:pt x="9756" y="1570"/>
                  <a:pt x="9724" y="1545"/>
                  <a:pt x="9465" y="1024"/>
                </a:cubicBezTo>
                <a:cubicBezTo>
                  <a:pt x="9352" y="797"/>
                  <a:pt x="9211" y="596"/>
                  <a:pt x="9153" y="577"/>
                </a:cubicBezTo>
                <a:cubicBezTo>
                  <a:pt x="9035" y="540"/>
                  <a:pt x="9035" y="551"/>
                  <a:pt x="9047" y="1185"/>
                </a:cubicBezTo>
                <a:cubicBezTo>
                  <a:pt x="9068" y="2345"/>
                  <a:pt x="8441" y="3204"/>
                  <a:pt x="6899" y="4120"/>
                </a:cubicBezTo>
                <a:cubicBezTo>
                  <a:pt x="5699" y="4833"/>
                  <a:pt x="5454" y="5117"/>
                  <a:pt x="5450" y="5845"/>
                </a:cubicBezTo>
                <a:cubicBezTo>
                  <a:pt x="5448" y="6210"/>
                  <a:pt x="5424" y="6307"/>
                  <a:pt x="5338" y="6307"/>
                </a:cubicBezTo>
                <a:cubicBezTo>
                  <a:pt x="5093" y="6307"/>
                  <a:pt x="4595" y="5270"/>
                  <a:pt x="4595" y="4759"/>
                </a:cubicBezTo>
                <a:cubicBezTo>
                  <a:pt x="4595" y="4610"/>
                  <a:pt x="4565" y="4489"/>
                  <a:pt x="4526" y="4489"/>
                </a:cubicBezTo>
                <a:cubicBezTo>
                  <a:pt x="4434" y="4489"/>
                  <a:pt x="4302" y="4889"/>
                  <a:pt x="4302" y="5170"/>
                </a:cubicBezTo>
                <a:cubicBezTo>
                  <a:pt x="4301" y="5290"/>
                  <a:pt x="4254" y="5447"/>
                  <a:pt x="4196" y="5512"/>
                </a:cubicBezTo>
                <a:cubicBezTo>
                  <a:pt x="4095" y="5626"/>
                  <a:pt x="4082" y="5623"/>
                  <a:pt x="4033" y="5518"/>
                </a:cubicBezTo>
                <a:cubicBezTo>
                  <a:pt x="4005" y="5457"/>
                  <a:pt x="3931" y="5223"/>
                  <a:pt x="3865" y="4998"/>
                </a:cubicBezTo>
                <a:cubicBezTo>
                  <a:pt x="3798" y="4773"/>
                  <a:pt x="3704" y="4579"/>
                  <a:pt x="3659" y="4567"/>
                </a:cubicBezTo>
                <a:cubicBezTo>
                  <a:pt x="3498" y="4523"/>
                  <a:pt x="3316" y="5110"/>
                  <a:pt x="3178" y="6110"/>
                </a:cubicBezTo>
                <a:cubicBezTo>
                  <a:pt x="3104" y="6646"/>
                  <a:pt x="3107" y="6918"/>
                  <a:pt x="3184" y="7518"/>
                </a:cubicBezTo>
                <a:cubicBezTo>
                  <a:pt x="3252" y="8045"/>
                  <a:pt x="3253" y="8282"/>
                  <a:pt x="3197" y="8328"/>
                </a:cubicBezTo>
                <a:cubicBezTo>
                  <a:pt x="3111" y="8399"/>
                  <a:pt x="3015" y="8251"/>
                  <a:pt x="2928" y="7918"/>
                </a:cubicBezTo>
                <a:cubicBezTo>
                  <a:pt x="2764" y="7288"/>
                  <a:pt x="2666" y="8787"/>
                  <a:pt x="2822" y="9533"/>
                </a:cubicBezTo>
                <a:cubicBezTo>
                  <a:pt x="2923" y="10017"/>
                  <a:pt x="2842" y="10144"/>
                  <a:pt x="2566" y="9928"/>
                </a:cubicBezTo>
                <a:cubicBezTo>
                  <a:pt x="2140" y="9595"/>
                  <a:pt x="1510" y="8198"/>
                  <a:pt x="1436" y="7419"/>
                </a:cubicBezTo>
                <a:cubicBezTo>
                  <a:pt x="1413" y="7181"/>
                  <a:pt x="1382" y="6917"/>
                  <a:pt x="1361" y="6832"/>
                </a:cubicBezTo>
                <a:lnTo>
                  <a:pt x="1317" y="6681"/>
                </a:lnTo>
                <a:lnTo>
                  <a:pt x="1217" y="6837"/>
                </a:lnTo>
                <a:cubicBezTo>
                  <a:pt x="1127" y="6980"/>
                  <a:pt x="812" y="8375"/>
                  <a:pt x="812" y="8635"/>
                </a:cubicBezTo>
                <a:cubicBezTo>
                  <a:pt x="812" y="8692"/>
                  <a:pt x="778" y="8814"/>
                  <a:pt x="737" y="8905"/>
                </a:cubicBezTo>
                <a:cubicBezTo>
                  <a:pt x="631" y="9137"/>
                  <a:pt x="484" y="9013"/>
                  <a:pt x="368" y="8604"/>
                </a:cubicBezTo>
                <a:cubicBezTo>
                  <a:pt x="162" y="7871"/>
                  <a:pt x="0" y="7936"/>
                  <a:pt x="0" y="8749"/>
                </a:cubicBezTo>
                <a:cubicBezTo>
                  <a:pt x="0" y="10214"/>
                  <a:pt x="355" y="11841"/>
                  <a:pt x="880" y="12806"/>
                </a:cubicBezTo>
                <a:cubicBezTo>
                  <a:pt x="1041" y="13102"/>
                  <a:pt x="1144" y="13370"/>
                  <a:pt x="1111" y="13399"/>
                </a:cubicBezTo>
                <a:cubicBezTo>
                  <a:pt x="1079" y="13427"/>
                  <a:pt x="890" y="13349"/>
                  <a:pt x="687" y="13227"/>
                </a:cubicBezTo>
                <a:cubicBezTo>
                  <a:pt x="314" y="13004"/>
                  <a:pt x="75" y="12945"/>
                  <a:pt x="75" y="13077"/>
                </a:cubicBezTo>
                <a:cubicBezTo>
                  <a:pt x="75" y="13116"/>
                  <a:pt x="215" y="13359"/>
                  <a:pt x="393" y="13617"/>
                </a:cubicBezTo>
                <a:cubicBezTo>
                  <a:pt x="959" y="14434"/>
                  <a:pt x="1773" y="15836"/>
                  <a:pt x="2042" y="16453"/>
                </a:cubicBezTo>
                <a:cubicBezTo>
                  <a:pt x="2560" y="17645"/>
                  <a:pt x="3028" y="18133"/>
                  <a:pt x="4932" y="19498"/>
                </a:cubicBezTo>
                <a:cubicBezTo>
                  <a:pt x="5977" y="20246"/>
                  <a:pt x="6396" y="20511"/>
                  <a:pt x="6818" y="20687"/>
                </a:cubicBezTo>
                <a:cubicBezTo>
                  <a:pt x="7326" y="20900"/>
                  <a:pt x="8500" y="21254"/>
                  <a:pt x="9284" y="21430"/>
                </a:cubicBezTo>
                <a:cubicBezTo>
                  <a:pt x="9935" y="21577"/>
                  <a:pt x="10054" y="21585"/>
                  <a:pt x="11344" y="21560"/>
                </a:cubicBezTo>
                <a:cubicBezTo>
                  <a:pt x="12818" y="21532"/>
                  <a:pt x="13723" y="21409"/>
                  <a:pt x="15009" y="21056"/>
                </a:cubicBezTo>
                <a:cubicBezTo>
                  <a:pt x="16480" y="20652"/>
                  <a:pt x="17668" y="19961"/>
                  <a:pt x="18655" y="18931"/>
                </a:cubicBezTo>
                <a:cubicBezTo>
                  <a:pt x="18872" y="18705"/>
                  <a:pt x="19361" y="18242"/>
                  <a:pt x="19741" y="17903"/>
                </a:cubicBezTo>
                <a:cubicBezTo>
                  <a:pt x="20187" y="17505"/>
                  <a:pt x="20611" y="17040"/>
                  <a:pt x="20934" y="16599"/>
                </a:cubicBezTo>
                <a:cubicBezTo>
                  <a:pt x="21600" y="15688"/>
                  <a:pt x="21597" y="15589"/>
                  <a:pt x="20915" y="15877"/>
                </a:cubicBezTo>
                <a:cubicBezTo>
                  <a:pt x="20491" y="16055"/>
                  <a:pt x="20334" y="16069"/>
                  <a:pt x="20272" y="15934"/>
                </a:cubicBezTo>
                <a:cubicBezTo>
                  <a:pt x="20208" y="15795"/>
                  <a:pt x="20453" y="14799"/>
                  <a:pt x="20703" y="14183"/>
                </a:cubicBezTo>
                <a:cubicBezTo>
                  <a:pt x="20820" y="13894"/>
                  <a:pt x="21003" y="13281"/>
                  <a:pt x="21109" y="12822"/>
                </a:cubicBezTo>
                <a:cubicBezTo>
                  <a:pt x="21214" y="12363"/>
                  <a:pt x="21362" y="11797"/>
                  <a:pt x="21439" y="11560"/>
                </a:cubicBezTo>
                <a:cubicBezTo>
                  <a:pt x="21517" y="11323"/>
                  <a:pt x="21583" y="11107"/>
                  <a:pt x="21583" y="11082"/>
                </a:cubicBezTo>
                <a:cubicBezTo>
                  <a:pt x="21583" y="11001"/>
                  <a:pt x="21184" y="11156"/>
                  <a:pt x="20890" y="11352"/>
                </a:cubicBezTo>
                <a:cubicBezTo>
                  <a:pt x="20734" y="11456"/>
                  <a:pt x="20579" y="11516"/>
                  <a:pt x="20547" y="11487"/>
                </a:cubicBezTo>
                <a:cubicBezTo>
                  <a:pt x="20514" y="11457"/>
                  <a:pt x="20550" y="11087"/>
                  <a:pt x="20628" y="10666"/>
                </a:cubicBezTo>
                <a:cubicBezTo>
                  <a:pt x="20706" y="10245"/>
                  <a:pt x="20747" y="9887"/>
                  <a:pt x="20721" y="9866"/>
                </a:cubicBezTo>
                <a:cubicBezTo>
                  <a:pt x="20569" y="9743"/>
                  <a:pt x="19528" y="11222"/>
                  <a:pt x="19136" y="12121"/>
                </a:cubicBezTo>
                <a:cubicBezTo>
                  <a:pt x="18875" y="12717"/>
                  <a:pt x="18626" y="12836"/>
                  <a:pt x="18349" y="12484"/>
                </a:cubicBezTo>
                <a:cubicBezTo>
                  <a:pt x="18082" y="12146"/>
                  <a:pt x="18124" y="11286"/>
                  <a:pt x="18555" y="8219"/>
                </a:cubicBezTo>
                <a:cubicBezTo>
                  <a:pt x="18666" y="7430"/>
                  <a:pt x="18551" y="6601"/>
                  <a:pt x="18218" y="5777"/>
                </a:cubicBezTo>
                <a:cubicBezTo>
                  <a:pt x="17926" y="5056"/>
                  <a:pt x="17768" y="4982"/>
                  <a:pt x="17693" y="5533"/>
                </a:cubicBezTo>
                <a:cubicBezTo>
                  <a:pt x="17666" y="5737"/>
                  <a:pt x="17617" y="5920"/>
                  <a:pt x="17581" y="5938"/>
                </a:cubicBezTo>
                <a:cubicBezTo>
                  <a:pt x="17545" y="5957"/>
                  <a:pt x="17422" y="5861"/>
                  <a:pt x="17306" y="5725"/>
                </a:cubicBezTo>
                <a:cubicBezTo>
                  <a:pt x="17115" y="5501"/>
                  <a:pt x="16928" y="5380"/>
                  <a:pt x="16863" y="5435"/>
                </a:cubicBezTo>
                <a:cubicBezTo>
                  <a:pt x="16849" y="5446"/>
                  <a:pt x="16884" y="5646"/>
                  <a:pt x="16944" y="5881"/>
                </a:cubicBezTo>
                <a:cubicBezTo>
                  <a:pt x="17004" y="6117"/>
                  <a:pt x="17056" y="6457"/>
                  <a:pt x="17057" y="6635"/>
                </a:cubicBezTo>
                <a:cubicBezTo>
                  <a:pt x="17058" y="6905"/>
                  <a:pt x="17020" y="6990"/>
                  <a:pt x="16838" y="7159"/>
                </a:cubicBezTo>
                <a:lnTo>
                  <a:pt x="16626" y="7357"/>
                </a:lnTo>
                <a:lnTo>
                  <a:pt x="16414" y="7232"/>
                </a:lnTo>
                <a:cubicBezTo>
                  <a:pt x="16298" y="7163"/>
                  <a:pt x="16088" y="6913"/>
                  <a:pt x="15945" y="6676"/>
                </a:cubicBezTo>
                <a:cubicBezTo>
                  <a:pt x="15686" y="6247"/>
                  <a:pt x="15683" y="6245"/>
                  <a:pt x="15683" y="5398"/>
                </a:cubicBezTo>
                <a:cubicBezTo>
                  <a:pt x="15683" y="4931"/>
                  <a:pt x="15658" y="4544"/>
                  <a:pt x="15621" y="4536"/>
                </a:cubicBezTo>
                <a:cubicBezTo>
                  <a:pt x="15553" y="4520"/>
                  <a:pt x="15135" y="5497"/>
                  <a:pt x="14978" y="6042"/>
                </a:cubicBezTo>
                <a:cubicBezTo>
                  <a:pt x="14833" y="6543"/>
                  <a:pt x="14521" y="6585"/>
                  <a:pt x="14416" y="6120"/>
                </a:cubicBezTo>
                <a:cubicBezTo>
                  <a:pt x="14371" y="5921"/>
                  <a:pt x="14200" y="5733"/>
                  <a:pt x="14122" y="5798"/>
                </a:cubicBezTo>
                <a:cubicBezTo>
                  <a:pt x="14102" y="5815"/>
                  <a:pt x="14124" y="6144"/>
                  <a:pt x="14172" y="6531"/>
                </a:cubicBezTo>
                <a:cubicBezTo>
                  <a:pt x="14277" y="7374"/>
                  <a:pt x="14215" y="7995"/>
                  <a:pt x="14004" y="8219"/>
                </a:cubicBezTo>
                <a:cubicBezTo>
                  <a:pt x="13829" y="8404"/>
                  <a:pt x="13572" y="8421"/>
                  <a:pt x="13398" y="8261"/>
                </a:cubicBezTo>
                <a:cubicBezTo>
                  <a:pt x="13173" y="8054"/>
                  <a:pt x="13008" y="6959"/>
                  <a:pt x="12855" y="4629"/>
                </a:cubicBezTo>
                <a:cubicBezTo>
                  <a:pt x="12830" y="4247"/>
                  <a:pt x="12778" y="3933"/>
                  <a:pt x="12743" y="3933"/>
                </a:cubicBezTo>
                <a:cubicBezTo>
                  <a:pt x="12707" y="3933"/>
                  <a:pt x="12546" y="4176"/>
                  <a:pt x="12380" y="4473"/>
                </a:cubicBezTo>
                <a:cubicBezTo>
                  <a:pt x="12095" y="4986"/>
                  <a:pt x="12075" y="5006"/>
                  <a:pt x="11968" y="4889"/>
                </a:cubicBezTo>
                <a:cubicBezTo>
                  <a:pt x="11891" y="4804"/>
                  <a:pt x="11863" y="4678"/>
                  <a:pt x="11887" y="4489"/>
                </a:cubicBezTo>
                <a:cubicBezTo>
                  <a:pt x="11934" y="4123"/>
                  <a:pt x="11868" y="3808"/>
                  <a:pt x="11744" y="3808"/>
                </a:cubicBezTo>
                <a:cubicBezTo>
                  <a:pt x="11689" y="3808"/>
                  <a:pt x="11580" y="3918"/>
                  <a:pt x="11500" y="4047"/>
                </a:cubicBezTo>
                <a:cubicBezTo>
                  <a:pt x="11374" y="4254"/>
                  <a:pt x="11139" y="4486"/>
                  <a:pt x="11119" y="4421"/>
                </a:cubicBezTo>
                <a:cubicBezTo>
                  <a:pt x="11116" y="4409"/>
                  <a:pt x="11101" y="3937"/>
                  <a:pt x="11088" y="3377"/>
                </a:cubicBezTo>
                <a:cubicBezTo>
                  <a:pt x="11070" y="2596"/>
                  <a:pt x="11028" y="2252"/>
                  <a:pt x="10913" y="1897"/>
                </a:cubicBezTo>
                <a:cubicBezTo>
                  <a:pt x="10709" y="1266"/>
                  <a:pt x="10139" y="28"/>
                  <a:pt x="10039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4" name="pasted-image.tiff"/>
          <p:cNvPicPr>
            <a:picLocks noChangeAspect="1"/>
          </p:cNvPicPr>
          <p:nvPr/>
        </p:nvPicPr>
        <p:blipFill>
          <a:blip r:embed="rId13">
            <a:extLst/>
          </a:blip>
          <a:srcRect l="23823" t="11630" r="23599" b="11657"/>
          <a:stretch>
            <a:fillRect/>
          </a:stretch>
        </p:blipFill>
        <p:spPr>
          <a:xfrm>
            <a:off x="9203159" y="6156802"/>
            <a:ext cx="1389201" cy="1587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1" h="21499" fill="norm" stroke="1" extrusionOk="0">
                <a:moveTo>
                  <a:pt x="13452" y="14"/>
                </a:moveTo>
                <a:cubicBezTo>
                  <a:pt x="13419" y="42"/>
                  <a:pt x="13494" y="197"/>
                  <a:pt x="13623" y="363"/>
                </a:cubicBezTo>
                <a:cubicBezTo>
                  <a:pt x="13869" y="679"/>
                  <a:pt x="13935" y="1057"/>
                  <a:pt x="13758" y="1153"/>
                </a:cubicBezTo>
                <a:cubicBezTo>
                  <a:pt x="13701" y="1184"/>
                  <a:pt x="13034" y="1215"/>
                  <a:pt x="12281" y="1223"/>
                </a:cubicBezTo>
                <a:cubicBezTo>
                  <a:pt x="11150" y="1235"/>
                  <a:pt x="10809" y="1271"/>
                  <a:pt x="10337" y="1411"/>
                </a:cubicBezTo>
                <a:cubicBezTo>
                  <a:pt x="9652" y="1614"/>
                  <a:pt x="8999" y="1892"/>
                  <a:pt x="8479" y="2206"/>
                </a:cubicBezTo>
                <a:cubicBezTo>
                  <a:pt x="8079" y="2448"/>
                  <a:pt x="7036" y="3405"/>
                  <a:pt x="6848" y="3700"/>
                </a:cubicBezTo>
                <a:cubicBezTo>
                  <a:pt x="6422" y="4372"/>
                  <a:pt x="6047" y="5128"/>
                  <a:pt x="6076" y="5253"/>
                </a:cubicBezTo>
                <a:cubicBezTo>
                  <a:pt x="6121" y="5450"/>
                  <a:pt x="5872" y="5710"/>
                  <a:pt x="5640" y="5710"/>
                </a:cubicBezTo>
                <a:cubicBezTo>
                  <a:pt x="5515" y="5710"/>
                  <a:pt x="5314" y="5797"/>
                  <a:pt x="5193" y="5904"/>
                </a:cubicBezTo>
                <a:cubicBezTo>
                  <a:pt x="5011" y="6063"/>
                  <a:pt x="4977" y="6174"/>
                  <a:pt x="4984" y="6522"/>
                </a:cubicBezTo>
                <a:cubicBezTo>
                  <a:pt x="4989" y="6754"/>
                  <a:pt x="5056" y="7037"/>
                  <a:pt x="5132" y="7150"/>
                </a:cubicBezTo>
                <a:cubicBezTo>
                  <a:pt x="5261" y="7345"/>
                  <a:pt x="5244" y="7388"/>
                  <a:pt x="4917" y="7967"/>
                </a:cubicBezTo>
                <a:cubicBezTo>
                  <a:pt x="4362" y="8950"/>
                  <a:pt x="4384" y="9707"/>
                  <a:pt x="4997" y="10735"/>
                </a:cubicBezTo>
                <a:cubicBezTo>
                  <a:pt x="5273" y="11199"/>
                  <a:pt x="6276" y="12105"/>
                  <a:pt x="6425" y="12025"/>
                </a:cubicBezTo>
                <a:cubicBezTo>
                  <a:pt x="6468" y="12001"/>
                  <a:pt x="6532" y="12026"/>
                  <a:pt x="6572" y="12084"/>
                </a:cubicBezTo>
                <a:cubicBezTo>
                  <a:pt x="6613" y="12141"/>
                  <a:pt x="6847" y="12290"/>
                  <a:pt x="7087" y="12411"/>
                </a:cubicBezTo>
                <a:cubicBezTo>
                  <a:pt x="7588" y="12664"/>
                  <a:pt x="7559" y="12793"/>
                  <a:pt x="6965" y="12949"/>
                </a:cubicBezTo>
                <a:cubicBezTo>
                  <a:pt x="6510" y="13068"/>
                  <a:pt x="6333" y="13001"/>
                  <a:pt x="6333" y="12707"/>
                </a:cubicBezTo>
                <a:cubicBezTo>
                  <a:pt x="6333" y="12573"/>
                  <a:pt x="6241" y="12374"/>
                  <a:pt x="6119" y="12250"/>
                </a:cubicBezTo>
                <a:cubicBezTo>
                  <a:pt x="5844" y="11971"/>
                  <a:pt x="5336" y="11948"/>
                  <a:pt x="5046" y="12202"/>
                </a:cubicBezTo>
                <a:cubicBezTo>
                  <a:pt x="4851" y="12372"/>
                  <a:pt x="4849" y="12374"/>
                  <a:pt x="4598" y="12218"/>
                </a:cubicBezTo>
                <a:cubicBezTo>
                  <a:pt x="4460" y="12132"/>
                  <a:pt x="4314" y="12065"/>
                  <a:pt x="4273" y="12073"/>
                </a:cubicBezTo>
                <a:cubicBezTo>
                  <a:pt x="4232" y="12081"/>
                  <a:pt x="4083" y="12048"/>
                  <a:pt x="3942" y="11998"/>
                </a:cubicBezTo>
                <a:cubicBezTo>
                  <a:pt x="3802" y="11947"/>
                  <a:pt x="3613" y="11906"/>
                  <a:pt x="3519" y="11906"/>
                </a:cubicBezTo>
                <a:cubicBezTo>
                  <a:pt x="3288" y="11906"/>
                  <a:pt x="2864" y="12076"/>
                  <a:pt x="2728" y="12223"/>
                </a:cubicBezTo>
                <a:cubicBezTo>
                  <a:pt x="2593" y="12370"/>
                  <a:pt x="2579" y="12672"/>
                  <a:pt x="2704" y="12739"/>
                </a:cubicBezTo>
                <a:cubicBezTo>
                  <a:pt x="2872" y="12831"/>
                  <a:pt x="2794" y="13009"/>
                  <a:pt x="2526" y="13148"/>
                </a:cubicBezTo>
                <a:cubicBezTo>
                  <a:pt x="2379" y="13224"/>
                  <a:pt x="2276" y="13309"/>
                  <a:pt x="2299" y="13341"/>
                </a:cubicBezTo>
                <a:cubicBezTo>
                  <a:pt x="2322" y="13374"/>
                  <a:pt x="2301" y="13427"/>
                  <a:pt x="2250" y="13454"/>
                </a:cubicBezTo>
                <a:cubicBezTo>
                  <a:pt x="2122" y="13523"/>
                  <a:pt x="2134" y="13836"/>
                  <a:pt x="2268" y="13954"/>
                </a:cubicBezTo>
                <a:cubicBezTo>
                  <a:pt x="2329" y="14007"/>
                  <a:pt x="2368" y="14169"/>
                  <a:pt x="2354" y="14314"/>
                </a:cubicBezTo>
                <a:cubicBezTo>
                  <a:pt x="2332" y="14534"/>
                  <a:pt x="2383" y="14610"/>
                  <a:pt x="2648" y="14787"/>
                </a:cubicBezTo>
                <a:cubicBezTo>
                  <a:pt x="2975" y="15005"/>
                  <a:pt x="3284" y="15063"/>
                  <a:pt x="3384" y="14921"/>
                </a:cubicBezTo>
                <a:cubicBezTo>
                  <a:pt x="3419" y="14872"/>
                  <a:pt x="3530" y="14904"/>
                  <a:pt x="3672" y="15002"/>
                </a:cubicBezTo>
                <a:cubicBezTo>
                  <a:pt x="3811" y="15097"/>
                  <a:pt x="4042" y="15158"/>
                  <a:pt x="4243" y="15158"/>
                </a:cubicBezTo>
                <a:cubicBezTo>
                  <a:pt x="4637" y="15158"/>
                  <a:pt x="4949" y="15383"/>
                  <a:pt x="4770" y="15539"/>
                </a:cubicBezTo>
                <a:cubicBezTo>
                  <a:pt x="4711" y="15591"/>
                  <a:pt x="4629" y="15636"/>
                  <a:pt x="4586" y="15636"/>
                </a:cubicBezTo>
                <a:cubicBezTo>
                  <a:pt x="4353" y="15636"/>
                  <a:pt x="3660" y="16175"/>
                  <a:pt x="3323" y="16625"/>
                </a:cubicBezTo>
                <a:cubicBezTo>
                  <a:pt x="2961" y="17106"/>
                  <a:pt x="2928" y="17131"/>
                  <a:pt x="2777" y="17012"/>
                </a:cubicBezTo>
                <a:cubicBezTo>
                  <a:pt x="2688" y="16941"/>
                  <a:pt x="2592" y="16820"/>
                  <a:pt x="2563" y="16738"/>
                </a:cubicBezTo>
                <a:cubicBezTo>
                  <a:pt x="2533" y="16655"/>
                  <a:pt x="2468" y="16605"/>
                  <a:pt x="2422" y="16630"/>
                </a:cubicBezTo>
                <a:cubicBezTo>
                  <a:pt x="2375" y="16655"/>
                  <a:pt x="2317" y="16623"/>
                  <a:pt x="2287" y="16555"/>
                </a:cubicBezTo>
                <a:cubicBezTo>
                  <a:pt x="2176" y="16303"/>
                  <a:pt x="1442" y="16504"/>
                  <a:pt x="1238" y="16845"/>
                </a:cubicBezTo>
                <a:cubicBezTo>
                  <a:pt x="1180" y="16943"/>
                  <a:pt x="1012" y="17159"/>
                  <a:pt x="864" y="17323"/>
                </a:cubicBezTo>
                <a:cubicBezTo>
                  <a:pt x="717" y="17488"/>
                  <a:pt x="622" y="17674"/>
                  <a:pt x="650" y="17737"/>
                </a:cubicBezTo>
                <a:cubicBezTo>
                  <a:pt x="677" y="17800"/>
                  <a:pt x="661" y="17873"/>
                  <a:pt x="613" y="17898"/>
                </a:cubicBezTo>
                <a:cubicBezTo>
                  <a:pt x="449" y="17987"/>
                  <a:pt x="513" y="18542"/>
                  <a:pt x="705" y="18694"/>
                </a:cubicBezTo>
                <a:cubicBezTo>
                  <a:pt x="805" y="18773"/>
                  <a:pt x="889" y="18881"/>
                  <a:pt x="889" y="18936"/>
                </a:cubicBezTo>
                <a:cubicBezTo>
                  <a:pt x="889" y="19128"/>
                  <a:pt x="1428" y="19439"/>
                  <a:pt x="1864" y="19494"/>
                </a:cubicBezTo>
                <a:cubicBezTo>
                  <a:pt x="2209" y="19538"/>
                  <a:pt x="2385" y="19622"/>
                  <a:pt x="2759" y="19930"/>
                </a:cubicBezTo>
                <a:cubicBezTo>
                  <a:pt x="3015" y="20140"/>
                  <a:pt x="3333" y="20336"/>
                  <a:pt x="3464" y="20365"/>
                </a:cubicBezTo>
                <a:cubicBezTo>
                  <a:pt x="3853" y="20450"/>
                  <a:pt x="4328" y="20327"/>
                  <a:pt x="4684" y="20048"/>
                </a:cubicBezTo>
                <a:cubicBezTo>
                  <a:pt x="5253" y="19601"/>
                  <a:pt x="5573" y="19496"/>
                  <a:pt x="6382" y="19494"/>
                </a:cubicBezTo>
                <a:cubicBezTo>
                  <a:pt x="7063" y="19493"/>
                  <a:pt x="7155" y="19512"/>
                  <a:pt x="7743" y="19801"/>
                </a:cubicBezTo>
                <a:cubicBezTo>
                  <a:pt x="8090" y="19971"/>
                  <a:pt x="8677" y="20190"/>
                  <a:pt x="9049" y="20284"/>
                </a:cubicBezTo>
                <a:cubicBezTo>
                  <a:pt x="9657" y="20438"/>
                  <a:pt x="9747" y="20487"/>
                  <a:pt x="9920" y="20757"/>
                </a:cubicBezTo>
                <a:cubicBezTo>
                  <a:pt x="10145" y="21110"/>
                  <a:pt x="10491" y="21350"/>
                  <a:pt x="10895" y="21434"/>
                </a:cubicBezTo>
                <a:cubicBezTo>
                  <a:pt x="11401" y="21540"/>
                  <a:pt x="11936" y="21517"/>
                  <a:pt x="12520" y="21359"/>
                </a:cubicBezTo>
                <a:cubicBezTo>
                  <a:pt x="12833" y="21275"/>
                  <a:pt x="13454" y="21129"/>
                  <a:pt x="13899" y="21037"/>
                </a:cubicBezTo>
                <a:cubicBezTo>
                  <a:pt x="14946" y="20819"/>
                  <a:pt x="15520" y="20577"/>
                  <a:pt x="16094" y="20107"/>
                </a:cubicBezTo>
                <a:cubicBezTo>
                  <a:pt x="16349" y="19898"/>
                  <a:pt x="16666" y="19660"/>
                  <a:pt x="16799" y="19580"/>
                </a:cubicBezTo>
                <a:cubicBezTo>
                  <a:pt x="17098" y="19402"/>
                  <a:pt x="17416" y="18961"/>
                  <a:pt x="17560" y="18527"/>
                </a:cubicBezTo>
                <a:cubicBezTo>
                  <a:pt x="17696" y="18116"/>
                  <a:pt x="17699" y="17293"/>
                  <a:pt x="17566" y="16904"/>
                </a:cubicBezTo>
                <a:cubicBezTo>
                  <a:pt x="17467" y="16616"/>
                  <a:pt x="17474" y="16597"/>
                  <a:pt x="17829" y="16286"/>
                </a:cubicBezTo>
                <a:cubicBezTo>
                  <a:pt x="18541" y="15663"/>
                  <a:pt x="18661" y="15160"/>
                  <a:pt x="18265" y="14427"/>
                </a:cubicBezTo>
                <a:cubicBezTo>
                  <a:pt x="18001" y="13940"/>
                  <a:pt x="17075" y="13013"/>
                  <a:pt x="16499" y="12664"/>
                </a:cubicBezTo>
                <a:cubicBezTo>
                  <a:pt x="16296" y="12541"/>
                  <a:pt x="16152" y="12408"/>
                  <a:pt x="16180" y="12368"/>
                </a:cubicBezTo>
                <a:cubicBezTo>
                  <a:pt x="16208" y="12329"/>
                  <a:pt x="16454" y="12152"/>
                  <a:pt x="16726" y="11976"/>
                </a:cubicBezTo>
                <a:cubicBezTo>
                  <a:pt x="16998" y="11800"/>
                  <a:pt x="17199" y="11626"/>
                  <a:pt x="17173" y="11589"/>
                </a:cubicBezTo>
                <a:cubicBezTo>
                  <a:pt x="17147" y="11553"/>
                  <a:pt x="17229" y="11466"/>
                  <a:pt x="17351" y="11396"/>
                </a:cubicBezTo>
                <a:cubicBezTo>
                  <a:pt x="17592" y="11258"/>
                  <a:pt x="18156" y="10292"/>
                  <a:pt x="18259" y="9843"/>
                </a:cubicBezTo>
                <a:cubicBezTo>
                  <a:pt x="18293" y="9690"/>
                  <a:pt x="18417" y="9474"/>
                  <a:pt x="18528" y="9364"/>
                </a:cubicBezTo>
                <a:cubicBezTo>
                  <a:pt x="19353" y="8557"/>
                  <a:pt x="19475" y="7770"/>
                  <a:pt x="18841" y="7360"/>
                </a:cubicBezTo>
                <a:cubicBezTo>
                  <a:pt x="18642" y="7231"/>
                  <a:pt x="18576" y="7130"/>
                  <a:pt x="18596" y="6984"/>
                </a:cubicBezTo>
                <a:cubicBezTo>
                  <a:pt x="18620" y="6799"/>
                  <a:pt x="18651" y="6786"/>
                  <a:pt x="19019" y="6806"/>
                </a:cubicBezTo>
                <a:cubicBezTo>
                  <a:pt x="19379" y="6827"/>
                  <a:pt x="20648" y="7221"/>
                  <a:pt x="20901" y="7392"/>
                </a:cubicBezTo>
                <a:cubicBezTo>
                  <a:pt x="21063" y="7501"/>
                  <a:pt x="21269" y="7390"/>
                  <a:pt x="21257" y="7199"/>
                </a:cubicBezTo>
                <a:cubicBezTo>
                  <a:pt x="21243" y="6976"/>
                  <a:pt x="21127" y="6810"/>
                  <a:pt x="21024" y="6866"/>
                </a:cubicBezTo>
                <a:cubicBezTo>
                  <a:pt x="20980" y="6889"/>
                  <a:pt x="20903" y="6837"/>
                  <a:pt x="20852" y="6753"/>
                </a:cubicBezTo>
                <a:cubicBezTo>
                  <a:pt x="20719" y="6536"/>
                  <a:pt x="20275" y="6411"/>
                  <a:pt x="19442" y="6355"/>
                </a:cubicBezTo>
                <a:lnTo>
                  <a:pt x="18718" y="6307"/>
                </a:lnTo>
                <a:lnTo>
                  <a:pt x="18645" y="6027"/>
                </a:lnTo>
                <a:cubicBezTo>
                  <a:pt x="18604" y="5874"/>
                  <a:pt x="18571" y="5642"/>
                  <a:pt x="18571" y="5511"/>
                </a:cubicBezTo>
                <a:cubicBezTo>
                  <a:pt x="18572" y="4984"/>
                  <a:pt x="17744" y="3329"/>
                  <a:pt x="17480" y="3329"/>
                </a:cubicBezTo>
                <a:cubicBezTo>
                  <a:pt x="17434" y="3329"/>
                  <a:pt x="17347" y="3241"/>
                  <a:pt x="17290" y="3131"/>
                </a:cubicBezTo>
                <a:cubicBezTo>
                  <a:pt x="17145" y="2853"/>
                  <a:pt x="16208" y="2197"/>
                  <a:pt x="15469" y="1857"/>
                </a:cubicBezTo>
                <a:cubicBezTo>
                  <a:pt x="14924" y="1606"/>
                  <a:pt x="14856" y="1553"/>
                  <a:pt x="14917" y="1400"/>
                </a:cubicBezTo>
                <a:cubicBezTo>
                  <a:pt x="14999" y="1196"/>
                  <a:pt x="15001" y="860"/>
                  <a:pt x="14917" y="669"/>
                </a:cubicBezTo>
                <a:cubicBezTo>
                  <a:pt x="14869" y="561"/>
                  <a:pt x="14830" y="552"/>
                  <a:pt x="14727" y="626"/>
                </a:cubicBezTo>
                <a:cubicBezTo>
                  <a:pt x="14656" y="678"/>
                  <a:pt x="14583" y="800"/>
                  <a:pt x="14568" y="895"/>
                </a:cubicBezTo>
                <a:cubicBezTo>
                  <a:pt x="14525" y="1157"/>
                  <a:pt x="14378" y="1100"/>
                  <a:pt x="14285" y="788"/>
                </a:cubicBezTo>
                <a:cubicBezTo>
                  <a:pt x="14240" y="635"/>
                  <a:pt x="14159" y="486"/>
                  <a:pt x="14102" y="454"/>
                </a:cubicBezTo>
                <a:cubicBezTo>
                  <a:pt x="14044" y="423"/>
                  <a:pt x="13997" y="353"/>
                  <a:pt x="13997" y="298"/>
                </a:cubicBezTo>
                <a:cubicBezTo>
                  <a:pt x="13997" y="181"/>
                  <a:pt x="13536" y="-60"/>
                  <a:pt x="13452" y="14"/>
                </a:cubicBezTo>
                <a:close/>
                <a:moveTo>
                  <a:pt x="2636" y="4415"/>
                </a:moveTo>
                <a:cubicBezTo>
                  <a:pt x="2320" y="4411"/>
                  <a:pt x="2109" y="4447"/>
                  <a:pt x="2017" y="4528"/>
                </a:cubicBezTo>
                <a:cubicBezTo>
                  <a:pt x="1753" y="4759"/>
                  <a:pt x="1944" y="4879"/>
                  <a:pt x="2728" y="4974"/>
                </a:cubicBezTo>
                <a:cubicBezTo>
                  <a:pt x="3139" y="5024"/>
                  <a:pt x="3638" y="5114"/>
                  <a:pt x="3838" y="5178"/>
                </a:cubicBezTo>
                <a:cubicBezTo>
                  <a:pt x="4305" y="5327"/>
                  <a:pt x="4313" y="5332"/>
                  <a:pt x="4384" y="5232"/>
                </a:cubicBezTo>
                <a:cubicBezTo>
                  <a:pt x="4563" y="4978"/>
                  <a:pt x="3379" y="4424"/>
                  <a:pt x="2636" y="4415"/>
                </a:cubicBezTo>
                <a:close/>
                <a:moveTo>
                  <a:pt x="2434" y="6027"/>
                </a:moveTo>
                <a:cubicBezTo>
                  <a:pt x="1942" y="6027"/>
                  <a:pt x="1780" y="6066"/>
                  <a:pt x="1502" y="6231"/>
                </a:cubicBezTo>
                <a:cubicBezTo>
                  <a:pt x="1190" y="6417"/>
                  <a:pt x="1071" y="6638"/>
                  <a:pt x="1220" y="6769"/>
                </a:cubicBezTo>
                <a:cubicBezTo>
                  <a:pt x="1321" y="6857"/>
                  <a:pt x="1436" y="6834"/>
                  <a:pt x="2035" y="6586"/>
                </a:cubicBezTo>
                <a:cubicBezTo>
                  <a:pt x="2352" y="6455"/>
                  <a:pt x="2713" y="6344"/>
                  <a:pt x="2832" y="6344"/>
                </a:cubicBezTo>
                <a:cubicBezTo>
                  <a:pt x="3040" y="6344"/>
                  <a:pt x="3203" y="6174"/>
                  <a:pt x="3090" y="6076"/>
                </a:cubicBezTo>
                <a:cubicBezTo>
                  <a:pt x="3060" y="6049"/>
                  <a:pt x="2763" y="6027"/>
                  <a:pt x="2434" y="6027"/>
                </a:cubicBezTo>
                <a:close/>
                <a:moveTo>
                  <a:pt x="1704" y="8650"/>
                </a:moveTo>
                <a:cubicBezTo>
                  <a:pt x="1461" y="8518"/>
                  <a:pt x="505" y="8997"/>
                  <a:pt x="202" y="9402"/>
                </a:cubicBezTo>
                <a:cubicBezTo>
                  <a:pt x="8" y="9662"/>
                  <a:pt x="-65" y="10133"/>
                  <a:pt x="67" y="10273"/>
                </a:cubicBezTo>
                <a:cubicBezTo>
                  <a:pt x="160" y="10371"/>
                  <a:pt x="203" y="10363"/>
                  <a:pt x="361" y="10224"/>
                </a:cubicBezTo>
                <a:cubicBezTo>
                  <a:pt x="463" y="10135"/>
                  <a:pt x="549" y="10022"/>
                  <a:pt x="558" y="9972"/>
                </a:cubicBezTo>
                <a:cubicBezTo>
                  <a:pt x="581" y="9841"/>
                  <a:pt x="864" y="9541"/>
                  <a:pt x="1379" y="9101"/>
                </a:cubicBezTo>
                <a:cubicBezTo>
                  <a:pt x="1725" y="8806"/>
                  <a:pt x="1801" y="8702"/>
                  <a:pt x="1704" y="8650"/>
                </a:cubicBezTo>
                <a:close/>
                <a:moveTo>
                  <a:pt x="19871" y="8999"/>
                </a:moveTo>
                <a:cubicBezTo>
                  <a:pt x="19620" y="8960"/>
                  <a:pt x="19696" y="9153"/>
                  <a:pt x="20104" y="9547"/>
                </a:cubicBezTo>
                <a:cubicBezTo>
                  <a:pt x="20354" y="9789"/>
                  <a:pt x="20607" y="10069"/>
                  <a:pt x="20668" y="10171"/>
                </a:cubicBezTo>
                <a:cubicBezTo>
                  <a:pt x="20729" y="10272"/>
                  <a:pt x="20839" y="10388"/>
                  <a:pt x="20907" y="10423"/>
                </a:cubicBezTo>
                <a:cubicBezTo>
                  <a:pt x="20976" y="10459"/>
                  <a:pt x="21004" y="10516"/>
                  <a:pt x="20975" y="10557"/>
                </a:cubicBezTo>
                <a:cubicBezTo>
                  <a:pt x="20946" y="10598"/>
                  <a:pt x="20950" y="10670"/>
                  <a:pt x="20981" y="10713"/>
                </a:cubicBezTo>
                <a:cubicBezTo>
                  <a:pt x="21056" y="10820"/>
                  <a:pt x="21363" y="10812"/>
                  <a:pt x="21441" y="10703"/>
                </a:cubicBezTo>
                <a:cubicBezTo>
                  <a:pt x="21535" y="10569"/>
                  <a:pt x="21292" y="9976"/>
                  <a:pt x="21079" y="9821"/>
                </a:cubicBezTo>
                <a:cubicBezTo>
                  <a:pt x="20975" y="9746"/>
                  <a:pt x="20929" y="9682"/>
                  <a:pt x="20975" y="9681"/>
                </a:cubicBezTo>
                <a:cubicBezTo>
                  <a:pt x="21143" y="9678"/>
                  <a:pt x="20621" y="9282"/>
                  <a:pt x="20233" y="9117"/>
                </a:cubicBezTo>
                <a:cubicBezTo>
                  <a:pt x="20077" y="9051"/>
                  <a:pt x="19955" y="9012"/>
                  <a:pt x="19871" y="8999"/>
                </a:cubicBezTo>
                <a:close/>
                <a:moveTo>
                  <a:pt x="20343" y="11235"/>
                </a:moveTo>
                <a:cubicBezTo>
                  <a:pt x="20302" y="11230"/>
                  <a:pt x="20264" y="11248"/>
                  <a:pt x="20221" y="11294"/>
                </a:cubicBezTo>
                <a:cubicBezTo>
                  <a:pt x="20143" y="11375"/>
                  <a:pt x="20152" y="11487"/>
                  <a:pt x="20251" y="11750"/>
                </a:cubicBezTo>
                <a:cubicBezTo>
                  <a:pt x="20324" y="11943"/>
                  <a:pt x="20426" y="12386"/>
                  <a:pt x="20478" y="12729"/>
                </a:cubicBezTo>
                <a:cubicBezTo>
                  <a:pt x="20530" y="13071"/>
                  <a:pt x="20597" y="13383"/>
                  <a:pt x="20625" y="13422"/>
                </a:cubicBezTo>
                <a:cubicBezTo>
                  <a:pt x="20724" y="13561"/>
                  <a:pt x="20943" y="13488"/>
                  <a:pt x="21030" y="13287"/>
                </a:cubicBezTo>
                <a:cubicBezTo>
                  <a:pt x="21134" y="13047"/>
                  <a:pt x="21146" y="12352"/>
                  <a:pt x="21048" y="12266"/>
                </a:cubicBezTo>
                <a:cubicBezTo>
                  <a:pt x="21011" y="12234"/>
                  <a:pt x="20975" y="12177"/>
                  <a:pt x="20969" y="12137"/>
                </a:cubicBezTo>
                <a:cubicBezTo>
                  <a:pt x="20962" y="12097"/>
                  <a:pt x="20950" y="12046"/>
                  <a:pt x="20938" y="12025"/>
                </a:cubicBezTo>
                <a:cubicBezTo>
                  <a:pt x="20925" y="12003"/>
                  <a:pt x="20905" y="11955"/>
                  <a:pt x="20895" y="11922"/>
                </a:cubicBezTo>
                <a:cubicBezTo>
                  <a:pt x="20824" y="11699"/>
                  <a:pt x="20655" y="11446"/>
                  <a:pt x="20503" y="11326"/>
                </a:cubicBezTo>
                <a:cubicBezTo>
                  <a:pt x="20428" y="11267"/>
                  <a:pt x="20384" y="11239"/>
                  <a:pt x="20343" y="11235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5" name="image21.tif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7108351" y="2707463"/>
            <a:ext cx="2080952" cy="12832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pasted-image.tiff"/>
          <p:cNvPicPr>
            <a:picLocks noChangeAspect="1"/>
          </p:cNvPicPr>
          <p:nvPr/>
        </p:nvPicPr>
        <p:blipFill>
          <a:blip r:embed="rId15">
            <a:extLst/>
          </a:blip>
          <a:srcRect l="0" t="287" r="248" b="308"/>
          <a:stretch>
            <a:fillRect/>
          </a:stretch>
        </p:blipFill>
        <p:spPr>
          <a:xfrm>
            <a:off x="10773585" y="2435424"/>
            <a:ext cx="1100535" cy="1357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530" y="0"/>
                </a:moveTo>
                <a:cubicBezTo>
                  <a:pt x="7342" y="55"/>
                  <a:pt x="5414" y="151"/>
                  <a:pt x="5414" y="404"/>
                </a:cubicBezTo>
                <a:cubicBezTo>
                  <a:pt x="5414" y="587"/>
                  <a:pt x="4860" y="1045"/>
                  <a:pt x="4183" y="1421"/>
                </a:cubicBezTo>
                <a:cubicBezTo>
                  <a:pt x="2608" y="2296"/>
                  <a:pt x="1001" y="5365"/>
                  <a:pt x="989" y="7522"/>
                </a:cubicBezTo>
                <a:cubicBezTo>
                  <a:pt x="987" y="7936"/>
                  <a:pt x="763" y="8340"/>
                  <a:pt x="491" y="8425"/>
                </a:cubicBezTo>
                <a:cubicBezTo>
                  <a:pt x="79" y="8554"/>
                  <a:pt x="3" y="9574"/>
                  <a:pt x="0" y="14893"/>
                </a:cubicBezTo>
                <a:lnTo>
                  <a:pt x="1231" y="15057"/>
                </a:lnTo>
                <a:cubicBezTo>
                  <a:pt x="3129" y="15313"/>
                  <a:pt x="4750" y="15263"/>
                  <a:pt x="5157" y="14931"/>
                </a:cubicBezTo>
                <a:cubicBezTo>
                  <a:pt x="5640" y="14535"/>
                  <a:pt x="8340" y="14856"/>
                  <a:pt x="8864" y="15373"/>
                </a:cubicBezTo>
                <a:cubicBezTo>
                  <a:pt x="9091" y="15596"/>
                  <a:pt x="9150" y="15958"/>
                  <a:pt x="9005" y="16232"/>
                </a:cubicBezTo>
                <a:cubicBezTo>
                  <a:pt x="8866" y="16492"/>
                  <a:pt x="8728" y="16823"/>
                  <a:pt x="8693" y="16971"/>
                </a:cubicBezTo>
                <a:cubicBezTo>
                  <a:pt x="8658" y="17118"/>
                  <a:pt x="8595" y="17301"/>
                  <a:pt x="8553" y="17375"/>
                </a:cubicBezTo>
                <a:cubicBezTo>
                  <a:pt x="8511" y="17449"/>
                  <a:pt x="8432" y="17808"/>
                  <a:pt x="8374" y="18177"/>
                </a:cubicBezTo>
                <a:cubicBezTo>
                  <a:pt x="8315" y="18546"/>
                  <a:pt x="8185" y="19246"/>
                  <a:pt x="8085" y="19731"/>
                </a:cubicBezTo>
                <a:cubicBezTo>
                  <a:pt x="7986" y="20215"/>
                  <a:pt x="8017" y="20558"/>
                  <a:pt x="8155" y="20488"/>
                </a:cubicBezTo>
                <a:cubicBezTo>
                  <a:pt x="8294" y="20419"/>
                  <a:pt x="8840" y="20645"/>
                  <a:pt x="9371" y="21000"/>
                </a:cubicBezTo>
                <a:cubicBezTo>
                  <a:pt x="9957" y="21392"/>
                  <a:pt x="10400" y="21537"/>
                  <a:pt x="11894" y="21600"/>
                </a:cubicBezTo>
                <a:cubicBezTo>
                  <a:pt x="13331" y="21531"/>
                  <a:pt x="13928" y="21390"/>
                  <a:pt x="14667" y="21069"/>
                </a:cubicBezTo>
                <a:lnTo>
                  <a:pt x="16046" y="20476"/>
                </a:lnTo>
                <a:lnTo>
                  <a:pt x="15898" y="18189"/>
                </a:lnTo>
                <a:cubicBezTo>
                  <a:pt x="15737" y="15620"/>
                  <a:pt x="15671" y="15237"/>
                  <a:pt x="15306" y="14760"/>
                </a:cubicBezTo>
                <a:cubicBezTo>
                  <a:pt x="15165" y="14576"/>
                  <a:pt x="15134" y="14314"/>
                  <a:pt x="15236" y="14179"/>
                </a:cubicBezTo>
                <a:cubicBezTo>
                  <a:pt x="15338" y="14044"/>
                  <a:pt x="15286" y="13627"/>
                  <a:pt x="15111" y="13251"/>
                </a:cubicBezTo>
                <a:cubicBezTo>
                  <a:pt x="14735" y="12442"/>
                  <a:pt x="15199" y="12056"/>
                  <a:pt x="15945" y="12562"/>
                </a:cubicBezTo>
                <a:cubicBezTo>
                  <a:pt x="16317" y="12815"/>
                  <a:pt x="16522" y="12823"/>
                  <a:pt x="16810" y="12587"/>
                </a:cubicBezTo>
                <a:cubicBezTo>
                  <a:pt x="17018" y="12417"/>
                  <a:pt x="17497" y="12278"/>
                  <a:pt x="17869" y="12278"/>
                </a:cubicBezTo>
                <a:cubicBezTo>
                  <a:pt x="18241" y="12278"/>
                  <a:pt x="18730" y="12029"/>
                  <a:pt x="18959" y="11728"/>
                </a:cubicBezTo>
                <a:cubicBezTo>
                  <a:pt x="19189" y="11428"/>
                  <a:pt x="19513" y="11255"/>
                  <a:pt x="19676" y="11337"/>
                </a:cubicBezTo>
                <a:cubicBezTo>
                  <a:pt x="19839" y="11419"/>
                  <a:pt x="20350" y="11075"/>
                  <a:pt x="20813" y="10579"/>
                </a:cubicBezTo>
                <a:cubicBezTo>
                  <a:pt x="21358" y="9995"/>
                  <a:pt x="21533" y="9648"/>
                  <a:pt x="21600" y="8204"/>
                </a:cubicBezTo>
                <a:cubicBezTo>
                  <a:pt x="21540" y="6143"/>
                  <a:pt x="21402" y="5747"/>
                  <a:pt x="21000" y="5571"/>
                </a:cubicBezTo>
                <a:cubicBezTo>
                  <a:pt x="20639" y="5413"/>
                  <a:pt x="20338" y="5118"/>
                  <a:pt x="20338" y="4914"/>
                </a:cubicBezTo>
                <a:cubicBezTo>
                  <a:pt x="20338" y="4426"/>
                  <a:pt x="18473" y="2904"/>
                  <a:pt x="17503" y="2602"/>
                </a:cubicBezTo>
                <a:cubicBezTo>
                  <a:pt x="17407" y="2572"/>
                  <a:pt x="17328" y="2538"/>
                  <a:pt x="17254" y="2501"/>
                </a:cubicBezTo>
                <a:cubicBezTo>
                  <a:pt x="17246" y="2596"/>
                  <a:pt x="17195" y="2688"/>
                  <a:pt x="17090" y="2741"/>
                </a:cubicBezTo>
                <a:cubicBezTo>
                  <a:pt x="16919" y="2827"/>
                  <a:pt x="16689" y="2780"/>
                  <a:pt x="16584" y="2640"/>
                </a:cubicBezTo>
                <a:cubicBezTo>
                  <a:pt x="16478" y="2500"/>
                  <a:pt x="16537" y="2322"/>
                  <a:pt x="16708" y="2236"/>
                </a:cubicBezTo>
                <a:cubicBezTo>
                  <a:pt x="16751" y="2214"/>
                  <a:pt x="16794" y="2197"/>
                  <a:pt x="16841" y="2192"/>
                </a:cubicBezTo>
                <a:cubicBezTo>
                  <a:pt x="16869" y="2188"/>
                  <a:pt x="16898" y="2196"/>
                  <a:pt x="16926" y="2198"/>
                </a:cubicBezTo>
                <a:cubicBezTo>
                  <a:pt x="16900" y="2129"/>
                  <a:pt x="16893" y="2060"/>
                  <a:pt x="16926" y="1989"/>
                </a:cubicBezTo>
                <a:cubicBezTo>
                  <a:pt x="17007" y="1817"/>
                  <a:pt x="16880" y="1656"/>
                  <a:pt x="16584" y="1509"/>
                </a:cubicBezTo>
                <a:cubicBezTo>
                  <a:pt x="16557" y="1573"/>
                  <a:pt x="16502" y="1630"/>
                  <a:pt x="16428" y="1667"/>
                </a:cubicBezTo>
                <a:cubicBezTo>
                  <a:pt x="16257" y="1754"/>
                  <a:pt x="16035" y="1712"/>
                  <a:pt x="15929" y="1573"/>
                </a:cubicBezTo>
                <a:cubicBezTo>
                  <a:pt x="15856" y="1476"/>
                  <a:pt x="15864" y="1355"/>
                  <a:pt x="15929" y="1263"/>
                </a:cubicBezTo>
                <a:cubicBezTo>
                  <a:pt x="15373" y="1074"/>
                  <a:pt x="15088" y="824"/>
                  <a:pt x="15088" y="486"/>
                </a:cubicBezTo>
                <a:cubicBezTo>
                  <a:pt x="15088" y="191"/>
                  <a:pt x="14919" y="63"/>
                  <a:pt x="13663" y="0"/>
                </a:cubicBezTo>
                <a:lnTo>
                  <a:pt x="13530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207" name="pasted-image.tiff"/>
          <p:cNvPicPr>
            <a:picLocks noChangeAspect="1"/>
          </p:cNvPicPr>
          <p:nvPr/>
        </p:nvPicPr>
        <p:blipFill>
          <a:blip r:embed="rId16">
            <a:extLst/>
          </a:blip>
          <a:srcRect l="4022" t="18957" r="5536" b="8089"/>
          <a:stretch>
            <a:fillRect/>
          </a:stretch>
        </p:blipFill>
        <p:spPr>
          <a:xfrm>
            <a:off x="7261835" y="5407464"/>
            <a:ext cx="2043047" cy="16479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9" h="21476" fill="norm" stroke="1" extrusionOk="0">
                <a:moveTo>
                  <a:pt x="5160" y="9"/>
                </a:moveTo>
                <a:cubicBezTo>
                  <a:pt x="5095" y="-18"/>
                  <a:pt x="5062" y="13"/>
                  <a:pt x="5122" y="133"/>
                </a:cubicBezTo>
                <a:cubicBezTo>
                  <a:pt x="5201" y="290"/>
                  <a:pt x="4450" y="1221"/>
                  <a:pt x="4020" y="1499"/>
                </a:cubicBezTo>
                <a:cubicBezTo>
                  <a:pt x="3856" y="1605"/>
                  <a:pt x="3622" y="1644"/>
                  <a:pt x="3500" y="1587"/>
                </a:cubicBezTo>
                <a:cubicBezTo>
                  <a:pt x="3356" y="1518"/>
                  <a:pt x="3294" y="1564"/>
                  <a:pt x="3320" y="1716"/>
                </a:cubicBezTo>
                <a:cubicBezTo>
                  <a:pt x="3346" y="1868"/>
                  <a:pt x="3249" y="1935"/>
                  <a:pt x="3043" y="1907"/>
                </a:cubicBezTo>
                <a:cubicBezTo>
                  <a:pt x="2870" y="1885"/>
                  <a:pt x="2583" y="1983"/>
                  <a:pt x="2402" y="2130"/>
                </a:cubicBezTo>
                <a:cubicBezTo>
                  <a:pt x="2220" y="2276"/>
                  <a:pt x="2022" y="2409"/>
                  <a:pt x="1962" y="2425"/>
                </a:cubicBezTo>
                <a:cubicBezTo>
                  <a:pt x="1901" y="2440"/>
                  <a:pt x="1851" y="2533"/>
                  <a:pt x="1849" y="2626"/>
                </a:cubicBezTo>
                <a:cubicBezTo>
                  <a:pt x="1840" y="3028"/>
                  <a:pt x="1612" y="3216"/>
                  <a:pt x="1232" y="3133"/>
                </a:cubicBezTo>
                <a:cubicBezTo>
                  <a:pt x="763" y="3031"/>
                  <a:pt x="610" y="3301"/>
                  <a:pt x="566" y="4312"/>
                </a:cubicBezTo>
                <a:cubicBezTo>
                  <a:pt x="550" y="4681"/>
                  <a:pt x="507" y="5016"/>
                  <a:pt x="474" y="5057"/>
                </a:cubicBezTo>
                <a:cubicBezTo>
                  <a:pt x="306" y="5264"/>
                  <a:pt x="749" y="5561"/>
                  <a:pt x="1094" y="5476"/>
                </a:cubicBezTo>
                <a:cubicBezTo>
                  <a:pt x="1305" y="5424"/>
                  <a:pt x="1512" y="5460"/>
                  <a:pt x="1559" y="5554"/>
                </a:cubicBezTo>
                <a:cubicBezTo>
                  <a:pt x="1606" y="5647"/>
                  <a:pt x="1758" y="5686"/>
                  <a:pt x="1895" y="5642"/>
                </a:cubicBezTo>
                <a:cubicBezTo>
                  <a:pt x="2486" y="5451"/>
                  <a:pt x="2515" y="5858"/>
                  <a:pt x="2205" y="9939"/>
                </a:cubicBezTo>
                <a:cubicBezTo>
                  <a:pt x="2044" y="12058"/>
                  <a:pt x="1879" y="14020"/>
                  <a:pt x="1840" y="14299"/>
                </a:cubicBezTo>
                <a:cubicBezTo>
                  <a:pt x="1802" y="14578"/>
                  <a:pt x="1760" y="14956"/>
                  <a:pt x="1744" y="15142"/>
                </a:cubicBezTo>
                <a:cubicBezTo>
                  <a:pt x="1727" y="15328"/>
                  <a:pt x="1665" y="15568"/>
                  <a:pt x="1610" y="15675"/>
                </a:cubicBezTo>
                <a:cubicBezTo>
                  <a:pt x="1552" y="15785"/>
                  <a:pt x="1604" y="15915"/>
                  <a:pt x="1731" y="15975"/>
                </a:cubicBezTo>
                <a:cubicBezTo>
                  <a:pt x="1904" y="16057"/>
                  <a:pt x="1940" y="16234"/>
                  <a:pt x="1882" y="16766"/>
                </a:cubicBezTo>
                <a:cubicBezTo>
                  <a:pt x="1816" y="17373"/>
                  <a:pt x="1842" y="17467"/>
                  <a:pt x="2134" y="17604"/>
                </a:cubicBezTo>
                <a:cubicBezTo>
                  <a:pt x="2322" y="17692"/>
                  <a:pt x="2433" y="17848"/>
                  <a:pt x="2394" y="17976"/>
                </a:cubicBezTo>
                <a:cubicBezTo>
                  <a:pt x="2256" y="18419"/>
                  <a:pt x="2887" y="18196"/>
                  <a:pt x="3316" y="17651"/>
                </a:cubicBezTo>
                <a:cubicBezTo>
                  <a:pt x="3666" y="17205"/>
                  <a:pt x="3714" y="17059"/>
                  <a:pt x="3580" y="16859"/>
                </a:cubicBezTo>
                <a:cubicBezTo>
                  <a:pt x="3476" y="16706"/>
                  <a:pt x="3466" y="16572"/>
                  <a:pt x="3550" y="16508"/>
                </a:cubicBezTo>
                <a:cubicBezTo>
                  <a:pt x="3624" y="16451"/>
                  <a:pt x="3654" y="16205"/>
                  <a:pt x="3618" y="15959"/>
                </a:cubicBezTo>
                <a:cubicBezTo>
                  <a:pt x="3581" y="15714"/>
                  <a:pt x="3588" y="15394"/>
                  <a:pt x="3634" y="15246"/>
                </a:cubicBezTo>
                <a:cubicBezTo>
                  <a:pt x="3680" y="15098"/>
                  <a:pt x="3713" y="13015"/>
                  <a:pt x="3706" y="10617"/>
                </a:cubicBezTo>
                <a:cubicBezTo>
                  <a:pt x="3696" y="7213"/>
                  <a:pt x="3732" y="6237"/>
                  <a:pt x="3869" y="6179"/>
                </a:cubicBezTo>
                <a:cubicBezTo>
                  <a:pt x="4156" y="6058"/>
                  <a:pt x="5692" y="6516"/>
                  <a:pt x="5692" y="6722"/>
                </a:cubicBezTo>
                <a:cubicBezTo>
                  <a:pt x="5692" y="6827"/>
                  <a:pt x="5743" y="6976"/>
                  <a:pt x="5806" y="7053"/>
                </a:cubicBezTo>
                <a:cubicBezTo>
                  <a:pt x="5868" y="7131"/>
                  <a:pt x="5898" y="7079"/>
                  <a:pt x="5873" y="6940"/>
                </a:cubicBezTo>
                <a:cubicBezTo>
                  <a:pt x="5842" y="6767"/>
                  <a:pt x="5937" y="6686"/>
                  <a:pt x="6170" y="6686"/>
                </a:cubicBezTo>
                <a:lnTo>
                  <a:pt x="6514" y="6686"/>
                </a:lnTo>
                <a:lnTo>
                  <a:pt x="6552" y="8967"/>
                </a:lnTo>
                <a:cubicBezTo>
                  <a:pt x="6588" y="11084"/>
                  <a:pt x="6573" y="11274"/>
                  <a:pt x="6317" y="11532"/>
                </a:cubicBezTo>
                <a:cubicBezTo>
                  <a:pt x="6076" y="11774"/>
                  <a:pt x="6065" y="11838"/>
                  <a:pt x="6242" y="12018"/>
                </a:cubicBezTo>
                <a:cubicBezTo>
                  <a:pt x="6353" y="12133"/>
                  <a:pt x="6443" y="12336"/>
                  <a:pt x="6443" y="12468"/>
                </a:cubicBezTo>
                <a:cubicBezTo>
                  <a:pt x="6443" y="12731"/>
                  <a:pt x="7114" y="13528"/>
                  <a:pt x="7336" y="13529"/>
                </a:cubicBezTo>
                <a:cubicBezTo>
                  <a:pt x="7411" y="13529"/>
                  <a:pt x="7364" y="13449"/>
                  <a:pt x="7231" y="13353"/>
                </a:cubicBezTo>
                <a:cubicBezTo>
                  <a:pt x="7097" y="13257"/>
                  <a:pt x="7024" y="13104"/>
                  <a:pt x="7067" y="13017"/>
                </a:cubicBezTo>
                <a:cubicBezTo>
                  <a:pt x="7193" y="12766"/>
                  <a:pt x="7681" y="12836"/>
                  <a:pt x="7767" y="13115"/>
                </a:cubicBezTo>
                <a:cubicBezTo>
                  <a:pt x="7900" y="13540"/>
                  <a:pt x="8109" y="13201"/>
                  <a:pt x="8065" y="12634"/>
                </a:cubicBezTo>
                <a:cubicBezTo>
                  <a:pt x="8037" y="12276"/>
                  <a:pt x="8080" y="12114"/>
                  <a:pt x="8195" y="12143"/>
                </a:cubicBezTo>
                <a:cubicBezTo>
                  <a:pt x="8289" y="12166"/>
                  <a:pt x="8363" y="12144"/>
                  <a:pt x="8363" y="12096"/>
                </a:cubicBezTo>
                <a:cubicBezTo>
                  <a:pt x="8363" y="12048"/>
                  <a:pt x="8289" y="11852"/>
                  <a:pt x="8195" y="11662"/>
                </a:cubicBezTo>
                <a:cubicBezTo>
                  <a:pt x="8050" y="11369"/>
                  <a:pt x="8058" y="11282"/>
                  <a:pt x="8270" y="11087"/>
                </a:cubicBezTo>
                <a:cubicBezTo>
                  <a:pt x="8455" y="10919"/>
                  <a:pt x="8492" y="10777"/>
                  <a:pt x="8400" y="10550"/>
                </a:cubicBezTo>
                <a:cubicBezTo>
                  <a:pt x="8256" y="10188"/>
                  <a:pt x="8183" y="9420"/>
                  <a:pt x="8170" y="8140"/>
                </a:cubicBezTo>
                <a:cubicBezTo>
                  <a:pt x="8162" y="7364"/>
                  <a:pt x="8199" y="7219"/>
                  <a:pt x="8421" y="7178"/>
                </a:cubicBezTo>
                <a:cubicBezTo>
                  <a:pt x="8566" y="7151"/>
                  <a:pt x="9614" y="7275"/>
                  <a:pt x="10752" y="7452"/>
                </a:cubicBezTo>
                <a:cubicBezTo>
                  <a:pt x="11890" y="7628"/>
                  <a:pt x="13313" y="7833"/>
                  <a:pt x="13917" y="7907"/>
                </a:cubicBezTo>
                <a:cubicBezTo>
                  <a:pt x="14520" y="7980"/>
                  <a:pt x="14986" y="8094"/>
                  <a:pt x="14948" y="8160"/>
                </a:cubicBezTo>
                <a:cubicBezTo>
                  <a:pt x="14910" y="8226"/>
                  <a:pt x="14990" y="8377"/>
                  <a:pt x="15128" y="8502"/>
                </a:cubicBezTo>
                <a:cubicBezTo>
                  <a:pt x="15408" y="8754"/>
                  <a:pt x="15411" y="9926"/>
                  <a:pt x="15132" y="9862"/>
                </a:cubicBezTo>
                <a:cubicBezTo>
                  <a:pt x="15022" y="9836"/>
                  <a:pt x="15011" y="10011"/>
                  <a:pt x="15095" y="10457"/>
                </a:cubicBezTo>
                <a:cubicBezTo>
                  <a:pt x="15285" y="11465"/>
                  <a:pt x="15253" y="18842"/>
                  <a:pt x="15057" y="19083"/>
                </a:cubicBezTo>
                <a:cubicBezTo>
                  <a:pt x="14930" y="19240"/>
                  <a:pt x="14950" y="19345"/>
                  <a:pt x="15158" y="19533"/>
                </a:cubicBezTo>
                <a:cubicBezTo>
                  <a:pt x="15371" y="19728"/>
                  <a:pt x="15391" y="19816"/>
                  <a:pt x="15254" y="19988"/>
                </a:cubicBezTo>
                <a:cubicBezTo>
                  <a:pt x="15005" y="20299"/>
                  <a:pt x="15044" y="20699"/>
                  <a:pt x="15363" y="21121"/>
                </a:cubicBezTo>
                <a:cubicBezTo>
                  <a:pt x="15680" y="21541"/>
                  <a:pt x="15786" y="21582"/>
                  <a:pt x="15736" y="21276"/>
                </a:cubicBezTo>
                <a:cubicBezTo>
                  <a:pt x="15715" y="21145"/>
                  <a:pt x="15884" y="21051"/>
                  <a:pt x="16180" y="21023"/>
                </a:cubicBezTo>
                <a:cubicBezTo>
                  <a:pt x="17247" y="20921"/>
                  <a:pt x="17367" y="20772"/>
                  <a:pt x="17073" y="19921"/>
                </a:cubicBezTo>
                <a:cubicBezTo>
                  <a:pt x="16921" y="19480"/>
                  <a:pt x="17086" y="18691"/>
                  <a:pt x="17480" y="17976"/>
                </a:cubicBezTo>
                <a:cubicBezTo>
                  <a:pt x="17876" y="17258"/>
                  <a:pt x="17913" y="17058"/>
                  <a:pt x="17622" y="17195"/>
                </a:cubicBezTo>
                <a:cubicBezTo>
                  <a:pt x="17497" y="17255"/>
                  <a:pt x="17386" y="17170"/>
                  <a:pt x="17337" y="16978"/>
                </a:cubicBezTo>
                <a:cubicBezTo>
                  <a:pt x="17293" y="16806"/>
                  <a:pt x="17199" y="16531"/>
                  <a:pt x="17128" y="16368"/>
                </a:cubicBezTo>
                <a:cubicBezTo>
                  <a:pt x="16968" y="15999"/>
                  <a:pt x="16995" y="13903"/>
                  <a:pt x="17161" y="13777"/>
                </a:cubicBezTo>
                <a:cubicBezTo>
                  <a:pt x="17228" y="13726"/>
                  <a:pt x="17241" y="13599"/>
                  <a:pt x="17191" y="13498"/>
                </a:cubicBezTo>
                <a:cubicBezTo>
                  <a:pt x="17140" y="13396"/>
                  <a:pt x="17099" y="12946"/>
                  <a:pt x="17103" y="12494"/>
                </a:cubicBezTo>
                <a:cubicBezTo>
                  <a:pt x="17106" y="12043"/>
                  <a:pt x="17066" y="11637"/>
                  <a:pt x="17010" y="11594"/>
                </a:cubicBezTo>
                <a:cubicBezTo>
                  <a:pt x="16955" y="11552"/>
                  <a:pt x="16923" y="11042"/>
                  <a:pt x="16939" y="10457"/>
                </a:cubicBezTo>
                <a:cubicBezTo>
                  <a:pt x="16958" y="9791"/>
                  <a:pt x="16892" y="9208"/>
                  <a:pt x="16767" y="8905"/>
                </a:cubicBezTo>
                <a:cubicBezTo>
                  <a:pt x="16526" y="8320"/>
                  <a:pt x="16649" y="8129"/>
                  <a:pt x="17304" y="8057"/>
                </a:cubicBezTo>
                <a:cubicBezTo>
                  <a:pt x="17569" y="8027"/>
                  <a:pt x="17844" y="7962"/>
                  <a:pt x="17916" y="7907"/>
                </a:cubicBezTo>
                <a:cubicBezTo>
                  <a:pt x="17988" y="7852"/>
                  <a:pt x="18167" y="7829"/>
                  <a:pt x="18314" y="7855"/>
                </a:cubicBezTo>
                <a:cubicBezTo>
                  <a:pt x="18560" y="7899"/>
                  <a:pt x="18589" y="8099"/>
                  <a:pt x="18666" y="10425"/>
                </a:cubicBezTo>
                <a:cubicBezTo>
                  <a:pt x="18712" y="11813"/>
                  <a:pt x="18803" y="13286"/>
                  <a:pt x="18867" y="13704"/>
                </a:cubicBezTo>
                <a:cubicBezTo>
                  <a:pt x="18932" y="14123"/>
                  <a:pt x="18987" y="14542"/>
                  <a:pt x="18993" y="14635"/>
                </a:cubicBezTo>
                <a:cubicBezTo>
                  <a:pt x="18999" y="14728"/>
                  <a:pt x="19077" y="14966"/>
                  <a:pt x="19165" y="15163"/>
                </a:cubicBezTo>
                <a:cubicBezTo>
                  <a:pt x="19253" y="15360"/>
                  <a:pt x="19303" y="15551"/>
                  <a:pt x="19274" y="15587"/>
                </a:cubicBezTo>
                <a:cubicBezTo>
                  <a:pt x="19245" y="15623"/>
                  <a:pt x="19494" y="15625"/>
                  <a:pt x="19827" y="15592"/>
                </a:cubicBezTo>
                <a:cubicBezTo>
                  <a:pt x="20160" y="15560"/>
                  <a:pt x="20397" y="15464"/>
                  <a:pt x="20355" y="15380"/>
                </a:cubicBezTo>
                <a:cubicBezTo>
                  <a:pt x="20313" y="15296"/>
                  <a:pt x="20329" y="15134"/>
                  <a:pt x="20389" y="15018"/>
                </a:cubicBezTo>
                <a:cubicBezTo>
                  <a:pt x="20449" y="14902"/>
                  <a:pt x="20497" y="14537"/>
                  <a:pt x="20498" y="14211"/>
                </a:cubicBezTo>
                <a:cubicBezTo>
                  <a:pt x="20499" y="13886"/>
                  <a:pt x="20566" y="13636"/>
                  <a:pt x="20645" y="13653"/>
                </a:cubicBezTo>
                <a:cubicBezTo>
                  <a:pt x="20879" y="13703"/>
                  <a:pt x="20848" y="12986"/>
                  <a:pt x="20607" y="12768"/>
                </a:cubicBezTo>
                <a:cubicBezTo>
                  <a:pt x="20415" y="12595"/>
                  <a:pt x="20406" y="12494"/>
                  <a:pt x="20557" y="12044"/>
                </a:cubicBezTo>
                <a:cubicBezTo>
                  <a:pt x="20704" y="11604"/>
                  <a:pt x="20700" y="11442"/>
                  <a:pt x="20515" y="10984"/>
                </a:cubicBezTo>
                <a:cubicBezTo>
                  <a:pt x="20371" y="10630"/>
                  <a:pt x="20341" y="10372"/>
                  <a:pt x="20427" y="10244"/>
                </a:cubicBezTo>
                <a:cubicBezTo>
                  <a:pt x="20562" y="10044"/>
                  <a:pt x="20478" y="9360"/>
                  <a:pt x="20280" y="9045"/>
                </a:cubicBezTo>
                <a:cubicBezTo>
                  <a:pt x="20161" y="8856"/>
                  <a:pt x="20257" y="8158"/>
                  <a:pt x="20443" y="7860"/>
                </a:cubicBezTo>
                <a:cubicBezTo>
                  <a:pt x="20505" y="7762"/>
                  <a:pt x="20468" y="7471"/>
                  <a:pt x="20360" y="7214"/>
                </a:cubicBezTo>
                <a:cubicBezTo>
                  <a:pt x="20131" y="6670"/>
                  <a:pt x="20059" y="5756"/>
                  <a:pt x="20217" y="5440"/>
                </a:cubicBezTo>
                <a:cubicBezTo>
                  <a:pt x="20278" y="5319"/>
                  <a:pt x="20444" y="5254"/>
                  <a:pt x="20586" y="5300"/>
                </a:cubicBezTo>
                <a:cubicBezTo>
                  <a:pt x="20744" y="5351"/>
                  <a:pt x="20842" y="5298"/>
                  <a:pt x="20842" y="5161"/>
                </a:cubicBezTo>
                <a:cubicBezTo>
                  <a:pt x="20842" y="5037"/>
                  <a:pt x="21000" y="4700"/>
                  <a:pt x="21194" y="4416"/>
                </a:cubicBezTo>
                <a:cubicBezTo>
                  <a:pt x="21388" y="4131"/>
                  <a:pt x="21511" y="3827"/>
                  <a:pt x="21466" y="3738"/>
                </a:cubicBezTo>
                <a:cubicBezTo>
                  <a:pt x="21422" y="3650"/>
                  <a:pt x="21445" y="3534"/>
                  <a:pt x="21517" y="3480"/>
                </a:cubicBezTo>
                <a:cubicBezTo>
                  <a:pt x="21594" y="3421"/>
                  <a:pt x="21600" y="3180"/>
                  <a:pt x="21529" y="2875"/>
                </a:cubicBezTo>
                <a:cubicBezTo>
                  <a:pt x="21464" y="2595"/>
                  <a:pt x="21404" y="2307"/>
                  <a:pt x="21399" y="2238"/>
                </a:cubicBezTo>
                <a:cubicBezTo>
                  <a:pt x="21394" y="2170"/>
                  <a:pt x="21336" y="2119"/>
                  <a:pt x="21269" y="2119"/>
                </a:cubicBezTo>
                <a:cubicBezTo>
                  <a:pt x="21202" y="2119"/>
                  <a:pt x="21022" y="1931"/>
                  <a:pt x="20871" y="1701"/>
                </a:cubicBezTo>
                <a:cubicBezTo>
                  <a:pt x="20620" y="1319"/>
                  <a:pt x="20569" y="1302"/>
                  <a:pt x="20255" y="1509"/>
                </a:cubicBezTo>
                <a:cubicBezTo>
                  <a:pt x="19963" y="1702"/>
                  <a:pt x="19597" y="1687"/>
                  <a:pt x="17874" y="1442"/>
                </a:cubicBezTo>
                <a:cubicBezTo>
                  <a:pt x="16754" y="1283"/>
                  <a:pt x="15744" y="1116"/>
                  <a:pt x="15631" y="1070"/>
                </a:cubicBezTo>
                <a:cubicBezTo>
                  <a:pt x="15518" y="1024"/>
                  <a:pt x="15149" y="969"/>
                  <a:pt x="14810" y="945"/>
                </a:cubicBezTo>
                <a:cubicBezTo>
                  <a:pt x="14470" y="922"/>
                  <a:pt x="12573" y="693"/>
                  <a:pt x="10593" y="439"/>
                </a:cubicBezTo>
                <a:cubicBezTo>
                  <a:pt x="7216" y="5"/>
                  <a:pt x="6946" y="-4"/>
                  <a:pt x="6271" y="242"/>
                </a:cubicBezTo>
                <a:cubicBezTo>
                  <a:pt x="5637" y="474"/>
                  <a:pt x="5537" y="473"/>
                  <a:pt x="5403" y="252"/>
                </a:cubicBezTo>
                <a:cubicBezTo>
                  <a:pt x="5325" y="124"/>
                  <a:pt x="5225" y="37"/>
                  <a:pt x="5160" y="9"/>
                </a:cubicBezTo>
                <a:close/>
                <a:moveTo>
                  <a:pt x="42" y="3619"/>
                </a:moveTo>
                <a:cubicBezTo>
                  <a:pt x="17" y="3633"/>
                  <a:pt x="0" y="3663"/>
                  <a:pt x="0" y="3712"/>
                </a:cubicBezTo>
                <a:cubicBezTo>
                  <a:pt x="0" y="3811"/>
                  <a:pt x="63" y="3893"/>
                  <a:pt x="138" y="3893"/>
                </a:cubicBezTo>
                <a:cubicBezTo>
                  <a:pt x="214" y="3893"/>
                  <a:pt x="272" y="3862"/>
                  <a:pt x="272" y="3821"/>
                </a:cubicBezTo>
                <a:cubicBezTo>
                  <a:pt x="272" y="3780"/>
                  <a:pt x="214" y="3698"/>
                  <a:pt x="138" y="3640"/>
                </a:cubicBezTo>
                <a:cubicBezTo>
                  <a:pt x="101" y="3611"/>
                  <a:pt x="67" y="3606"/>
                  <a:pt x="42" y="3619"/>
                </a:cubicBezTo>
                <a:close/>
                <a:moveTo>
                  <a:pt x="4183" y="6681"/>
                </a:moveTo>
                <a:cubicBezTo>
                  <a:pt x="4160" y="6693"/>
                  <a:pt x="4159" y="6726"/>
                  <a:pt x="4183" y="6774"/>
                </a:cubicBezTo>
                <a:cubicBezTo>
                  <a:pt x="4229" y="6866"/>
                  <a:pt x="4326" y="6940"/>
                  <a:pt x="4397" y="6940"/>
                </a:cubicBezTo>
                <a:cubicBezTo>
                  <a:pt x="4594" y="6940"/>
                  <a:pt x="4551" y="6819"/>
                  <a:pt x="4313" y="6707"/>
                </a:cubicBezTo>
                <a:cubicBezTo>
                  <a:pt x="4252" y="6678"/>
                  <a:pt x="4206" y="6669"/>
                  <a:pt x="4183" y="6681"/>
                </a:cubicBezTo>
                <a:close/>
                <a:moveTo>
                  <a:pt x="17346" y="10751"/>
                </a:moveTo>
                <a:cubicBezTo>
                  <a:pt x="17336" y="10787"/>
                  <a:pt x="17349" y="10874"/>
                  <a:pt x="17379" y="11015"/>
                </a:cubicBezTo>
                <a:cubicBezTo>
                  <a:pt x="17428" y="11244"/>
                  <a:pt x="17488" y="11318"/>
                  <a:pt x="17522" y="11191"/>
                </a:cubicBezTo>
                <a:cubicBezTo>
                  <a:pt x="17555" y="11069"/>
                  <a:pt x="17518" y="10891"/>
                  <a:pt x="17438" y="10793"/>
                </a:cubicBezTo>
                <a:cubicBezTo>
                  <a:pt x="17387" y="10730"/>
                  <a:pt x="17355" y="10715"/>
                  <a:pt x="17346" y="10751"/>
                </a:cubicBezTo>
                <a:close/>
                <a:moveTo>
                  <a:pt x="19915" y="16078"/>
                </a:moveTo>
                <a:cubicBezTo>
                  <a:pt x="19746" y="16077"/>
                  <a:pt x="19609" y="16151"/>
                  <a:pt x="19609" y="16244"/>
                </a:cubicBezTo>
                <a:cubicBezTo>
                  <a:pt x="19609" y="16456"/>
                  <a:pt x="19754" y="16456"/>
                  <a:pt x="20020" y="16244"/>
                </a:cubicBezTo>
                <a:cubicBezTo>
                  <a:pt x="20186" y="16111"/>
                  <a:pt x="20165" y="16080"/>
                  <a:pt x="19915" y="16078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208" name="pasted-image.tiff"/>
          <p:cNvPicPr>
            <a:picLocks noChangeAspect="1"/>
          </p:cNvPicPr>
          <p:nvPr/>
        </p:nvPicPr>
        <p:blipFill>
          <a:blip r:embed="rId17">
            <a:extLst/>
          </a:blip>
          <a:srcRect l="0" t="10524" r="0" b="7"/>
          <a:stretch>
            <a:fillRect/>
          </a:stretch>
        </p:blipFill>
        <p:spPr>
          <a:xfrm>
            <a:off x="10183396" y="5532560"/>
            <a:ext cx="2838259" cy="198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fill="norm" stroke="1" extrusionOk="0">
                <a:moveTo>
                  <a:pt x="16417" y="0"/>
                </a:moveTo>
                <a:cubicBezTo>
                  <a:pt x="16285" y="-1"/>
                  <a:pt x="16166" y="24"/>
                  <a:pt x="16152" y="56"/>
                </a:cubicBezTo>
                <a:cubicBezTo>
                  <a:pt x="16137" y="89"/>
                  <a:pt x="16188" y="116"/>
                  <a:pt x="16263" y="113"/>
                </a:cubicBezTo>
                <a:cubicBezTo>
                  <a:pt x="16428" y="106"/>
                  <a:pt x="16537" y="187"/>
                  <a:pt x="16478" y="272"/>
                </a:cubicBezTo>
                <a:cubicBezTo>
                  <a:pt x="16455" y="305"/>
                  <a:pt x="16304" y="351"/>
                  <a:pt x="16143" y="375"/>
                </a:cubicBezTo>
                <a:cubicBezTo>
                  <a:pt x="15859" y="418"/>
                  <a:pt x="15818" y="466"/>
                  <a:pt x="15901" y="655"/>
                </a:cubicBezTo>
                <a:cubicBezTo>
                  <a:pt x="15943" y="752"/>
                  <a:pt x="15768" y="905"/>
                  <a:pt x="15674" y="854"/>
                </a:cubicBezTo>
                <a:cubicBezTo>
                  <a:pt x="15640" y="835"/>
                  <a:pt x="15588" y="856"/>
                  <a:pt x="15560" y="897"/>
                </a:cubicBezTo>
                <a:cubicBezTo>
                  <a:pt x="15523" y="950"/>
                  <a:pt x="15485" y="946"/>
                  <a:pt x="15433" y="884"/>
                </a:cubicBezTo>
                <a:cubicBezTo>
                  <a:pt x="15372" y="812"/>
                  <a:pt x="15355" y="816"/>
                  <a:pt x="15330" y="910"/>
                </a:cubicBezTo>
                <a:cubicBezTo>
                  <a:pt x="15313" y="972"/>
                  <a:pt x="15312" y="1038"/>
                  <a:pt x="15327" y="1061"/>
                </a:cubicBezTo>
                <a:cubicBezTo>
                  <a:pt x="15343" y="1083"/>
                  <a:pt x="15333" y="1162"/>
                  <a:pt x="15306" y="1233"/>
                </a:cubicBezTo>
                <a:cubicBezTo>
                  <a:pt x="15268" y="1334"/>
                  <a:pt x="15238" y="1343"/>
                  <a:pt x="15167" y="1289"/>
                </a:cubicBezTo>
                <a:cubicBezTo>
                  <a:pt x="15030" y="1185"/>
                  <a:pt x="15024" y="1199"/>
                  <a:pt x="15052" y="1487"/>
                </a:cubicBezTo>
                <a:cubicBezTo>
                  <a:pt x="15084" y="1806"/>
                  <a:pt x="15037" y="1862"/>
                  <a:pt x="14856" y="1729"/>
                </a:cubicBezTo>
                <a:cubicBezTo>
                  <a:pt x="14703" y="1615"/>
                  <a:pt x="14647" y="1638"/>
                  <a:pt x="14756" y="1767"/>
                </a:cubicBezTo>
                <a:cubicBezTo>
                  <a:pt x="14821" y="1843"/>
                  <a:pt x="14818" y="1870"/>
                  <a:pt x="14723" y="2013"/>
                </a:cubicBezTo>
                <a:cubicBezTo>
                  <a:pt x="14619" y="2169"/>
                  <a:pt x="14450" y="2227"/>
                  <a:pt x="14382" y="2129"/>
                </a:cubicBezTo>
                <a:cubicBezTo>
                  <a:pt x="14364" y="2103"/>
                  <a:pt x="14306" y="2076"/>
                  <a:pt x="14255" y="2065"/>
                </a:cubicBezTo>
                <a:cubicBezTo>
                  <a:pt x="14189" y="2050"/>
                  <a:pt x="14172" y="2074"/>
                  <a:pt x="14192" y="2147"/>
                </a:cubicBezTo>
                <a:cubicBezTo>
                  <a:pt x="14231" y="2292"/>
                  <a:pt x="14121" y="2452"/>
                  <a:pt x="13983" y="2452"/>
                </a:cubicBezTo>
                <a:cubicBezTo>
                  <a:pt x="13898" y="2452"/>
                  <a:pt x="13868" y="2486"/>
                  <a:pt x="13878" y="2573"/>
                </a:cubicBezTo>
                <a:cubicBezTo>
                  <a:pt x="13899" y="2758"/>
                  <a:pt x="13831" y="2862"/>
                  <a:pt x="13687" y="2862"/>
                </a:cubicBezTo>
                <a:cubicBezTo>
                  <a:pt x="13576" y="2862"/>
                  <a:pt x="13556" y="2892"/>
                  <a:pt x="13557" y="3051"/>
                </a:cubicBezTo>
                <a:cubicBezTo>
                  <a:pt x="13559" y="3208"/>
                  <a:pt x="13536" y="3244"/>
                  <a:pt x="13421" y="3263"/>
                </a:cubicBezTo>
                <a:cubicBezTo>
                  <a:pt x="13305" y="3282"/>
                  <a:pt x="13288" y="3310"/>
                  <a:pt x="13307" y="3452"/>
                </a:cubicBezTo>
                <a:cubicBezTo>
                  <a:pt x="13332" y="3642"/>
                  <a:pt x="13286" y="3701"/>
                  <a:pt x="13107" y="3711"/>
                </a:cubicBezTo>
                <a:cubicBezTo>
                  <a:pt x="13027" y="3715"/>
                  <a:pt x="12984" y="3756"/>
                  <a:pt x="12984" y="3827"/>
                </a:cubicBezTo>
                <a:cubicBezTo>
                  <a:pt x="12982" y="4002"/>
                  <a:pt x="12869" y="4150"/>
                  <a:pt x="12766" y="4112"/>
                </a:cubicBezTo>
                <a:cubicBezTo>
                  <a:pt x="12715" y="4092"/>
                  <a:pt x="12635" y="4100"/>
                  <a:pt x="12588" y="4129"/>
                </a:cubicBezTo>
                <a:cubicBezTo>
                  <a:pt x="12541" y="4158"/>
                  <a:pt x="12486" y="4179"/>
                  <a:pt x="12464" y="4172"/>
                </a:cubicBezTo>
                <a:cubicBezTo>
                  <a:pt x="12443" y="4165"/>
                  <a:pt x="12432" y="4229"/>
                  <a:pt x="12440" y="4314"/>
                </a:cubicBezTo>
                <a:cubicBezTo>
                  <a:pt x="12453" y="4445"/>
                  <a:pt x="12428" y="4475"/>
                  <a:pt x="12286" y="4504"/>
                </a:cubicBezTo>
                <a:cubicBezTo>
                  <a:pt x="12145" y="4532"/>
                  <a:pt x="12120" y="4567"/>
                  <a:pt x="12120" y="4711"/>
                </a:cubicBezTo>
                <a:cubicBezTo>
                  <a:pt x="12120" y="4848"/>
                  <a:pt x="12091" y="4882"/>
                  <a:pt x="11981" y="4900"/>
                </a:cubicBezTo>
                <a:cubicBezTo>
                  <a:pt x="11864" y="4919"/>
                  <a:pt x="11850" y="4947"/>
                  <a:pt x="11869" y="5090"/>
                </a:cubicBezTo>
                <a:cubicBezTo>
                  <a:pt x="11894" y="5279"/>
                  <a:pt x="11799" y="5392"/>
                  <a:pt x="11658" y="5340"/>
                </a:cubicBezTo>
                <a:cubicBezTo>
                  <a:pt x="11594" y="5316"/>
                  <a:pt x="11567" y="5345"/>
                  <a:pt x="11567" y="5439"/>
                </a:cubicBezTo>
                <a:cubicBezTo>
                  <a:pt x="11567" y="5631"/>
                  <a:pt x="11472" y="5736"/>
                  <a:pt x="11295" y="5736"/>
                </a:cubicBezTo>
                <a:cubicBezTo>
                  <a:pt x="11210" y="5736"/>
                  <a:pt x="11128" y="5767"/>
                  <a:pt x="11111" y="5805"/>
                </a:cubicBezTo>
                <a:cubicBezTo>
                  <a:pt x="11094" y="5843"/>
                  <a:pt x="11059" y="5855"/>
                  <a:pt x="11033" y="5831"/>
                </a:cubicBezTo>
                <a:cubicBezTo>
                  <a:pt x="11004" y="5806"/>
                  <a:pt x="10990" y="5851"/>
                  <a:pt x="10999" y="5947"/>
                </a:cubicBezTo>
                <a:cubicBezTo>
                  <a:pt x="11013" y="6085"/>
                  <a:pt x="10994" y="6114"/>
                  <a:pt x="10860" y="6133"/>
                </a:cubicBezTo>
                <a:cubicBezTo>
                  <a:pt x="10775" y="6144"/>
                  <a:pt x="10700" y="6191"/>
                  <a:pt x="10697" y="6236"/>
                </a:cubicBezTo>
                <a:cubicBezTo>
                  <a:pt x="10694" y="6281"/>
                  <a:pt x="10689" y="6361"/>
                  <a:pt x="10685" y="6417"/>
                </a:cubicBezTo>
                <a:cubicBezTo>
                  <a:pt x="10682" y="6476"/>
                  <a:pt x="10622" y="6529"/>
                  <a:pt x="10543" y="6542"/>
                </a:cubicBezTo>
                <a:cubicBezTo>
                  <a:pt x="10427" y="6561"/>
                  <a:pt x="10409" y="6589"/>
                  <a:pt x="10429" y="6732"/>
                </a:cubicBezTo>
                <a:cubicBezTo>
                  <a:pt x="10455" y="6931"/>
                  <a:pt x="10392" y="7001"/>
                  <a:pt x="10208" y="6973"/>
                </a:cubicBezTo>
                <a:cubicBezTo>
                  <a:pt x="10086" y="6955"/>
                  <a:pt x="10078" y="6968"/>
                  <a:pt x="10123" y="7089"/>
                </a:cubicBezTo>
                <a:cubicBezTo>
                  <a:pt x="10194" y="7278"/>
                  <a:pt x="10107" y="7360"/>
                  <a:pt x="9818" y="7387"/>
                </a:cubicBezTo>
                <a:cubicBezTo>
                  <a:pt x="9628" y="7404"/>
                  <a:pt x="9582" y="7437"/>
                  <a:pt x="9571" y="7546"/>
                </a:cubicBezTo>
                <a:cubicBezTo>
                  <a:pt x="9555" y="7706"/>
                  <a:pt x="9409" y="7872"/>
                  <a:pt x="9326" y="7826"/>
                </a:cubicBezTo>
                <a:cubicBezTo>
                  <a:pt x="9291" y="7807"/>
                  <a:pt x="9263" y="7866"/>
                  <a:pt x="9254" y="7977"/>
                </a:cubicBezTo>
                <a:cubicBezTo>
                  <a:pt x="9243" y="8114"/>
                  <a:pt x="9210" y="8170"/>
                  <a:pt x="9121" y="8188"/>
                </a:cubicBezTo>
                <a:cubicBezTo>
                  <a:pt x="8978" y="8217"/>
                  <a:pt x="8916" y="8333"/>
                  <a:pt x="8982" y="8447"/>
                </a:cubicBezTo>
                <a:cubicBezTo>
                  <a:pt x="9045" y="8555"/>
                  <a:pt x="8941" y="8643"/>
                  <a:pt x="8789" y="8615"/>
                </a:cubicBezTo>
                <a:cubicBezTo>
                  <a:pt x="8694" y="8597"/>
                  <a:pt x="8680" y="8619"/>
                  <a:pt x="8701" y="8736"/>
                </a:cubicBezTo>
                <a:cubicBezTo>
                  <a:pt x="8740" y="8945"/>
                  <a:pt x="8614" y="9049"/>
                  <a:pt x="8342" y="9033"/>
                </a:cubicBezTo>
                <a:cubicBezTo>
                  <a:pt x="8125" y="9020"/>
                  <a:pt x="8102" y="9034"/>
                  <a:pt x="8124" y="9154"/>
                </a:cubicBezTo>
                <a:cubicBezTo>
                  <a:pt x="8151" y="9299"/>
                  <a:pt x="8070" y="9427"/>
                  <a:pt x="7934" y="9455"/>
                </a:cubicBezTo>
                <a:cubicBezTo>
                  <a:pt x="7886" y="9465"/>
                  <a:pt x="7856" y="9487"/>
                  <a:pt x="7867" y="9503"/>
                </a:cubicBezTo>
                <a:cubicBezTo>
                  <a:pt x="7922" y="9578"/>
                  <a:pt x="7759" y="9833"/>
                  <a:pt x="7644" y="9852"/>
                </a:cubicBezTo>
                <a:cubicBezTo>
                  <a:pt x="7535" y="9870"/>
                  <a:pt x="7515" y="9904"/>
                  <a:pt x="7514" y="10076"/>
                </a:cubicBezTo>
                <a:cubicBezTo>
                  <a:pt x="7513" y="10261"/>
                  <a:pt x="7498" y="10282"/>
                  <a:pt x="7372" y="10261"/>
                </a:cubicBezTo>
                <a:cubicBezTo>
                  <a:pt x="7252" y="10241"/>
                  <a:pt x="7238" y="10253"/>
                  <a:pt x="7260" y="10377"/>
                </a:cubicBezTo>
                <a:cubicBezTo>
                  <a:pt x="7299" y="10586"/>
                  <a:pt x="7151" y="10707"/>
                  <a:pt x="6889" y="10679"/>
                </a:cubicBezTo>
                <a:cubicBezTo>
                  <a:pt x="6665" y="10655"/>
                  <a:pt x="6607" y="10742"/>
                  <a:pt x="6729" y="10916"/>
                </a:cubicBezTo>
                <a:cubicBezTo>
                  <a:pt x="6791" y="11005"/>
                  <a:pt x="6740" y="11049"/>
                  <a:pt x="6527" y="11093"/>
                </a:cubicBezTo>
                <a:cubicBezTo>
                  <a:pt x="6461" y="11106"/>
                  <a:pt x="6411" y="11145"/>
                  <a:pt x="6415" y="11179"/>
                </a:cubicBezTo>
                <a:cubicBezTo>
                  <a:pt x="6431" y="11317"/>
                  <a:pt x="6324" y="11481"/>
                  <a:pt x="6218" y="11481"/>
                </a:cubicBezTo>
                <a:cubicBezTo>
                  <a:pt x="6103" y="11481"/>
                  <a:pt x="6014" y="11714"/>
                  <a:pt x="6101" y="11791"/>
                </a:cubicBezTo>
                <a:cubicBezTo>
                  <a:pt x="6192" y="11871"/>
                  <a:pt x="6088" y="11953"/>
                  <a:pt x="5944" y="11912"/>
                </a:cubicBezTo>
                <a:cubicBezTo>
                  <a:pt x="5809" y="11873"/>
                  <a:pt x="5796" y="11884"/>
                  <a:pt x="5820" y="12015"/>
                </a:cubicBezTo>
                <a:cubicBezTo>
                  <a:pt x="5859" y="12228"/>
                  <a:pt x="5736" y="12332"/>
                  <a:pt x="5466" y="12317"/>
                </a:cubicBezTo>
                <a:cubicBezTo>
                  <a:pt x="5292" y="12307"/>
                  <a:pt x="5231" y="12326"/>
                  <a:pt x="5231" y="12399"/>
                </a:cubicBezTo>
                <a:cubicBezTo>
                  <a:pt x="5231" y="12452"/>
                  <a:pt x="5257" y="12520"/>
                  <a:pt x="5285" y="12545"/>
                </a:cubicBezTo>
                <a:cubicBezTo>
                  <a:pt x="5367" y="12617"/>
                  <a:pt x="5263" y="12720"/>
                  <a:pt x="5104" y="12726"/>
                </a:cubicBezTo>
                <a:cubicBezTo>
                  <a:pt x="4999" y="12730"/>
                  <a:pt x="4961" y="12766"/>
                  <a:pt x="4956" y="12868"/>
                </a:cubicBezTo>
                <a:cubicBezTo>
                  <a:pt x="4947" y="13037"/>
                  <a:pt x="4887" y="13124"/>
                  <a:pt x="4769" y="13148"/>
                </a:cubicBezTo>
                <a:cubicBezTo>
                  <a:pt x="4695" y="13164"/>
                  <a:pt x="4680" y="13229"/>
                  <a:pt x="4675" y="13515"/>
                </a:cubicBezTo>
                <a:cubicBezTo>
                  <a:pt x="4668" y="13946"/>
                  <a:pt x="4629" y="14103"/>
                  <a:pt x="4548" y="14032"/>
                </a:cubicBezTo>
                <a:cubicBezTo>
                  <a:pt x="4382" y="13884"/>
                  <a:pt x="4361" y="13941"/>
                  <a:pt x="4370" y="14553"/>
                </a:cubicBezTo>
                <a:cubicBezTo>
                  <a:pt x="4379" y="15178"/>
                  <a:pt x="4352" y="15346"/>
                  <a:pt x="4255" y="15260"/>
                </a:cubicBezTo>
                <a:cubicBezTo>
                  <a:pt x="4093" y="15115"/>
                  <a:pt x="4074" y="15174"/>
                  <a:pt x="4086" y="15743"/>
                </a:cubicBezTo>
                <a:cubicBezTo>
                  <a:pt x="4100" y="16383"/>
                  <a:pt x="4072" y="16490"/>
                  <a:pt x="3911" y="16432"/>
                </a:cubicBezTo>
                <a:cubicBezTo>
                  <a:pt x="3799" y="16392"/>
                  <a:pt x="3799" y="16395"/>
                  <a:pt x="3802" y="16902"/>
                </a:cubicBezTo>
                <a:cubicBezTo>
                  <a:pt x="3805" y="17398"/>
                  <a:pt x="3808" y="17416"/>
                  <a:pt x="3929" y="17449"/>
                </a:cubicBezTo>
                <a:cubicBezTo>
                  <a:pt x="3998" y="17468"/>
                  <a:pt x="4206" y="17469"/>
                  <a:pt x="4394" y="17449"/>
                </a:cubicBezTo>
                <a:cubicBezTo>
                  <a:pt x="4604" y="17426"/>
                  <a:pt x="4773" y="17442"/>
                  <a:pt x="4829" y="17488"/>
                </a:cubicBezTo>
                <a:cubicBezTo>
                  <a:pt x="4928" y="17570"/>
                  <a:pt x="5388" y="17596"/>
                  <a:pt x="5439" y="17522"/>
                </a:cubicBezTo>
                <a:cubicBezTo>
                  <a:pt x="5457" y="17498"/>
                  <a:pt x="5447" y="17434"/>
                  <a:pt x="5418" y="17384"/>
                </a:cubicBezTo>
                <a:cubicBezTo>
                  <a:pt x="5379" y="17317"/>
                  <a:pt x="5381" y="17286"/>
                  <a:pt x="5430" y="17264"/>
                </a:cubicBezTo>
                <a:cubicBezTo>
                  <a:pt x="5545" y="17212"/>
                  <a:pt x="6395" y="17131"/>
                  <a:pt x="6780" y="17134"/>
                </a:cubicBezTo>
                <a:cubicBezTo>
                  <a:pt x="7151" y="17138"/>
                  <a:pt x="7224" y="17083"/>
                  <a:pt x="7097" y="16902"/>
                </a:cubicBezTo>
                <a:cubicBezTo>
                  <a:pt x="7035" y="16813"/>
                  <a:pt x="7164" y="16705"/>
                  <a:pt x="7321" y="16712"/>
                </a:cubicBezTo>
                <a:cubicBezTo>
                  <a:pt x="7440" y="16717"/>
                  <a:pt x="7499" y="16606"/>
                  <a:pt x="7436" y="16497"/>
                </a:cubicBezTo>
                <a:cubicBezTo>
                  <a:pt x="7368" y="16380"/>
                  <a:pt x="7458" y="16320"/>
                  <a:pt x="7722" y="16303"/>
                </a:cubicBezTo>
                <a:cubicBezTo>
                  <a:pt x="8031" y="16283"/>
                  <a:pt x="8031" y="16280"/>
                  <a:pt x="8003" y="16130"/>
                </a:cubicBezTo>
                <a:cubicBezTo>
                  <a:pt x="7974" y="15971"/>
                  <a:pt x="8068" y="15838"/>
                  <a:pt x="8191" y="15868"/>
                </a:cubicBezTo>
                <a:cubicBezTo>
                  <a:pt x="8247" y="15881"/>
                  <a:pt x="8281" y="15848"/>
                  <a:pt x="8281" y="15773"/>
                </a:cubicBezTo>
                <a:cubicBezTo>
                  <a:pt x="8282" y="15617"/>
                  <a:pt x="8350" y="15529"/>
                  <a:pt x="8496" y="15501"/>
                </a:cubicBezTo>
                <a:cubicBezTo>
                  <a:pt x="8574" y="15486"/>
                  <a:pt x="8610" y="15440"/>
                  <a:pt x="8601" y="15368"/>
                </a:cubicBezTo>
                <a:cubicBezTo>
                  <a:pt x="8587" y="15239"/>
                  <a:pt x="8670" y="15128"/>
                  <a:pt x="8807" y="15092"/>
                </a:cubicBezTo>
                <a:cubicBezTo>
                  <a:pt x="8877" y="15073"/>
                  <a:pt x="8903" y="15013"/>
                  <a:pt x="8903" y="14863"/>
                </a:cubicBezTo>
                <a:cubicBezTo>
                  <a:pt x="8903" y="14668"/>
                  <a:pt x="8914" y="14658"/>
                  <a:pt x="9121" y="14652"/>
                </a:cubicBezTo>
                <a:cubicBezTo>
                  <a:pt x="9455" y="14643"/>
                  <a:pt x="9468" y="14638"/>
                  <a:pt x="9441" y="14493"/>
                </a:cubicBezTo>
                <a:cubicBezTo>
                  <a:pt x="9413" y="14339"/>
                  <a:pt x="9571" y="14091"/>
                  <a:pt x="9622" y="14208"/>
                </a:cubicBezTo>
                <a:cubicBezTo>
                  <a:pt x="9683" y="14348"/>
                  <a:pt x="9754" y="14283"/>
                  <a:pt x="9731" y="14109"/>
                </a:cubicBezTo>
                <a:cubicBezTo>
                  <a:pt x="9705" y="13916"/>
                  <a:pt x="9824" y="13775"/>
                  <a:pt x="9954" y="13846"/>
                </a:cubicBezTo>
                <a:cubicBezTo>
                  <a:pt x="10026" y="13886"/>
                  <a:pt x="10039" y="13857"/>
                  <a:pt x="10051" y="13601"/>
                </a:cubicBezTo>
                <a:cubicBezTo>
                  <a:pt x="10054" y="13546"/>
                  <a:pt x="10109" y="13485"/>
                  <a:pt x="10175" y="13463"/>
                </a:cubicBezTo>
                <a:cubicBezTo>
                  <a:pt x="10251" y="13437"/>
                  <a:pt x="10295" y="13371"/>
                  <a:pt x="10296" y="13286"/>
                </a:cubicBezTo>
                <a:cubicBezTo>
                  <a:pt x="10299" y="13054"/>
                  <a:pt x="10358" y="12998"/>
                  <a:pt x="10573" y="13019"/>
                </a:cubicBezTo>
                <a:cubicBezTo>
                  <a:pt x="10832" y="13044"/>
                  <a:pt x="10940" y="12972"/>
                  <a:pt x="10854" y="12825"/>
                </a:cubicBezTo>
                <a:cubicBezTo>
                  <a:pt x="10781" y="12699"/>
                  <a:pt x="10839" y="12635"/>
                  <a:pt x="11039" y="12627"/>
                </a:cubicBezTo>
                <a:cubicBezTo>
                  <a:pt x="11155" y="12622"/>
                  <a:pt x="11184" y="12590"/>
                  <a:pt x="11184" y="12463"/>
                </a:cubicBezTo>
                <a:cubicBezTo>
                  <a:pt x="11184" y="12286"/>
                  <a:pt x="11262" y="12193"/>
                  <a:pt x="11386" y="12222"/>
                </a:cubicBezTo>
                <a:cubicBezTo>
                  <a:pt x="11441" y="12235"/>
                  <a:pt x="11470" y="12197"/>
                  <a:pt x="11470" y="12114"/>
                </a:cubicBezTo>
                <a:cubicBezTo>
                  <a:pt x="11470" y="11954"/>
                  <a:pt x="11561" y="11821"/>
                  <a:pt x="11670" y="11821"/>
                </a:cubicBezTo>
                <a:cubicBezTo>
                  <a:pt x="11729" y="11821"/>
                  <a:pt x="11759" y="11754"/>
                  <a:pt x="11769" y="11597"/>
                </a:cubicBezTo>
                <a:cubicBezTo>
                  <a:pt x="11783" y="11399"/>
                  <a:pt x="11797" y="11379"/>
                  <a:pt x="11914" y="11399"/>
                </a:cubicBezTo>
                <a:cubicBezTo>
                  <a:pt x="12007" y="11414"/>
                  <a:pt x="12049" y="11388"/>
                  <a:pt x="12053" y="11313"/>
                </a:cubicBezTo>
                <a:cubicBezTo>
                  <a:pt x="12066" y="11088"/>
                  <a:pt x="12072" y="11060"/>
                  <a:pt x="12138" y="11002"/>
                </a:cubicBezTo>
                <a:cubicBezTo>
                  <a:pt x="12175" y="10970"/>
                  <a:pt x="12232" y="10959"/>
                  <a:pt x="12265" y="10976"/>
                </a:cubicBezTo>
                <a:cubicBezTo>
                  <a:pt x="12297" y="10994"/>
                  <a:pt x="12341" y="10978"/>
                  <a:pt x="12358" y="10938"/>
                </a:cubicBezTo>
                <a:cubicBezTo>
                  <a:pt x="12377" y="10896"/>
                  <a:pt x="12441" y="10882"/>
                  <a:pt x="12512" y="10907"/>
                </a:cubicBezTo>
                <a:cubicBezTo>
                  <a:pt x="12622" y="10947"/>
                  <a:pt x="12636" y="10933"/>
                  <a:pt x="12612" y="10804"/>
                </a:cubicBezTo>
                <a:cubicBezTo>
                  <a:pt x="12581" y="10636"/>
                  <a:pt x="12613" y="10596"/>
                  <a:pt x="12787" y="10576"/>
                </a:cubicBezTo>
                <a:cubicBezTo>
                  <a:pt x="12883" y="10564"/>
                  <a:pt x="12911" y="10521"/>
                  <a:pt x="12911" y="10399"/>
                </a:cubicBezTo>
                <a:cubicBezTo>
                  <a:pt x="12911" y="10284"/>
                  <a:pt x="12951" y="10221"/>
                  <a:pt x="13053" y="10171"/>
                </a:cubicBezTo>
                <a:cubicBezTo>
                  <a:pt x="13155" y="10120"/>
                  <a:pt x="13196" y="10048"/>
                  <a:pt x="13207" y="9916"/>
                </a:cubicBezTo>
                <a:cubicBezTo>
                  <a:pt x="13219" y="9763"/>
                  <a:pt x="13245" y="9739"/>
                  <a:pt x="13352" y="9757"/>
                </a:cubicBezTo>
                <a:cubicBezTo>
                  <a:pt x="13486" y="9779"/>
                  <a:pt x="13573" y="9675"/>
                  <a:pt x="13485" y="9597"/>
                </a:cubicBezTo>
                <a:cubicBezTo>
                  <a:pt x="13393" y="9517"/>
                  <a:pt x="13583" y="9286"/>
                  <a:pt x="13705" y="9330"/>
                </a:cubicBezTo>
                <a:cubicBezTo>
                  <a:pt x="13765" y="9351"/>
                  <a:pt x="13825" y="9342"/>
                  <a:pt x="13841" y="9304"/>
                </a:cubicBezTo>
                <a:cubicBezTo>
                  <a:pt x="13857" y="9267"/>
                  <a:pt x="13916" y="9254"/>
                  <a:pt x="13971" y="9274"/>
                </a:cubicBezTo>
                <a:cubicBezTo>
                  <a:pt x="14055" y="9305"/>
                  <a:pt x="14069" y="9281"/>
                  <a:pt x="14056" y="9145"/>
                </a:cubicBezTo>
                <a:cubicBezTo>
                  <a:pt x="14042" y="9005"/>
                  <a:pt x="14061" y="8978"/>
                  <a:pt x="14195" y="8960"/>
                </a:cubicBezTo>
                <a:cubicBezTo>
                  <a:pt x="14323" y="8942"/>
                  <a:pt x="14352" y="8910"/>
                  <a:pt x="14352" y="8774"/>
                </a:cubicBezTo>
                <a:cubicBezTo>
                  <a:pt x="14352" y="8604"/>
                  <a:pt x="14474" y="8467"/>
                  <a:pt x="14578" y="8520"/>
                </a:cubicBezTo>
                <a:cubicBezTo>
                  <a:pt x="14615" y="8539"/>
                  <a:pt x="14641" y="8483"/>
                  <a:pt x="14645" y="8374"/>
                </a:cubicBezTo>
                <a:cubicBezTo>
                  <a:pt x="14657" y="8007"/>
                  <a:pt x="14696" y="7931"/>
                  <a:pt x="14805" y="8059"/>
                </a:cubicBezTo>
                <a:cubicBezTo>
                  <a:pt x="14865" y="8130"/>
                  <a:pt x="14884" y="8121"/>
                  <a:pt x="14907" y="8016"/>
                </a:cubicBezTo>
                <a:cubicBezTo>
                  <a:pt x="14966" y="7748"/>
                  <a:pt x="15011" y="7685"/>
                  <a:pt x="15131" y="7706"/>
                </a:cubicBezTo>
                <a:cubicBezTo>
                  <a:pt x="15198" y="7717"/>
                  <a:pt x="15266" y="7695"/>
                  <a:pt x="15282" y="7658"/>
                </a:cubicBezTo>
                <a:cubicBezTo>
                  <a:pt x="15298" y="7622"/>
                  <a:pt x="15354" y="7612"/>
                  <a:pt x="15409" y="7632"/>
                </a:cubicBezTo>
                <a:cubicBezTo>
                  <a:pt x="15494" y="7664"/>
                  <a:pt x="15506" y="7641"/>
                  <a:pt x="15493" y="7473"/>
                </a:cubicBezTo>
                <a:cubicBezTo>
                  <a:pt x="15480" y="7294"/>
                  <a:pt x="15492" y="7277"/>
                  <a:pt x="15632" y="7279"/>
                </a:cubicBezTo>
                <a:cubicBezTo>
                  <a:pt x="15766" y="7281"/>
                  <a:pt x="15782" y="7260"/>
                  <a:pt x="15774" y="7107"/>
                </a:cubicBezTo>
                <a:cubicBezTo>
                  <a:pt x="15767" y="6956"/>
                  <a:pt x="15788" y="6927"/>
                  <a:pt x="15925" y="6908"/>
                </a:cubicBezTo>
                <a:cubicBezTo>
                  <a:pt x="16066" y="6889"/>
                  <a:pt x="16085" y="6868"/>
                  <a:pt x="16073" y="6706"/>
                </a:cubicBezTo>
                <a:cubicBezTo>
                  <a:pt x="16057" y="6482"/>
                  <a:pt x="16114" y="6331"/>
                  <a:pt x="16191" y="6400"/>
                </a:cubicBezTo>
                <a:cubicBezTo>
                  <a:pt x="16269" y="6470"/>
                  <a:pt x="16328" y="6470"/>
                  <a:pt x="16423" y="6404"/>
                </a:cubicBezTo>
                <a:cubicBezTo>
                  <a:pt x="16470" y="6372"/>
                  <a:pt x="16518" y="6377"/>
                  <a:pt x="16535" y="6417"/>
                </a:cubicBezTo>
                <a:cubicBezTo>
                  <a:pt x="16594" y="6553"/>
                  <a:pt x="16667" y="6484"/>
                  <a:pt x="16644" y="6314"/>
                </a:cubicBezTo>
                <a:cubicBezTo>
                  <a:pt x="16616" y="6108"/>
                  <a:pt x="16670" y="6039"/>
                  <a:pt x="16877" y="6016"/>
                </a:cubicBezTo>
                <a:cubicBezTo>
                  <a:pt x="16936" y="6010"/>
                  <a:pt x="16948" y="5958"/>
                  <a:pt x="16931" y="5788"/>
                </a:cubicBezTo>
                <a:cubicBezTo>
                  <a:pt x="16906" y="5551"/>
                  <a:pt x="17007" y="5258"/>
                  <a:pt x="17112" y="5258"/>
                </a:cubicBezTo>
                <a:cubicBezTo>
                  <a:pt x="17146" y="5258"/>
                  <a:pt x="17185" y="5188"/>
                  <a:pt x="17200" y="5107"/>
                </a:cubicBezTo>
                <a:cubicBezTo>
                  <a:pt x="17225" y="4967"/>
                  <a:pt x="17231" y="4967"/>
                  <a:pt x="17345" y="5073"/>
                </a:cubicBezTo>
                <a:cubicBezTo>
                  <a:pt x="17410" y="5134"/>
                  <a:pt x="17541" y="5181"/>
                  <a:pt x="17635" y="5176"/>
                </a:cubicBezTo>
                <a:lnTo>
                  <a:pt x="17804" y="5167"/>
                </a:lnTo>
                <a:lnTo>
                  <a:pt x="17795" y="4784"/>
                </a:lnTo>
                <a:lnTo>
                  <a:pt x="17783" y="4405"/>
                </a:lnTo>
                <a:lnTo>
                  <a:pt x="17943" y="4409"/>
                </a:lnTo>
                <a:cubicBezTo>
                  <a:pt x="18093" y="4415"/>
                  <a:pt x="18104" y="4407"/>
                  <a:pt x="18085" y="4219"/>
                </a:cubicBezTo>
                <a:cubicBezTo>
                  <a:pt x="18070" y="4077"/>
                  <a:pt x="18087" y="3998"/>
                  <a:pt x="18148" y="3952"/>
                </a:cubicBezTo>
                <a:cubicBezTo>
                  <a:pt x="18203" y="3910"/>
                  <a:pt x="18244" y="3912"/>
                  <a:pt x="18263" y="3956"/>
                </a:cubicBezTo>
                <a:cubicBezTo>
                  <a:pt x="18343" y="4142"/>
                  <a:pt x="18384" y="3971"/>
                  <a:pt x="18384" y="3439"/>
                </a:cubicBezTo>
                <a:cubicBezTo>
                  <a:pt x="18384" y="3117"/>
                  <a:pt x="18367" y="2867"/>
                  <a:pt x="18347" y="2883"/>
                </a:cubicBezTo>
                <a:cubicBezTo>
                  <a:pt x="18260" y="2957"/>
                  <a:pt x="18094" y="2791"/>
                  <a:pt x="18094" y="2629"/>
                </a:cubicBezTo>
                <a:cubicBezTo>
                  <a:pt x="18094" y="2496"/>
                  <a:pt x="18068" y="2457"/>
                  <a:pt x="17964" y="2440"/>
                </a:cubicBezTo>
                <a:cubicBezTo>
                  <a:pt x="17841" y="2419"/>
                  <a:pt x="17829" y="2393"/>
                  <a:pt x="17807" y="2043"/>
                </a:cubicBezTo>
                <a:cubicBezTo>
                  <a:pt x="17787" y="1733"/>
                  <a:pt x="17765" y="1663"/>
                  <a:pt x="17686" y="1647"/>
                </a:cubicBezTo>
                <a:cubicBezTo>
                  <a:pt x="17521" y="1612"/>
                  <a:pt x="17463" y="1568"/>
                  <a:pt x="17493" y="1500"/>
                </a:cubicBezTo>
                <a:cubicBezTo>
                  <a:pt x="17508" y="1464"/>
                  <a:pt x="17455" y="1365"/>
                  <a:pt x="17375" y="1280"/>
                </a:cubicBezTo>
                <a:cubicBezTo>
                  <a:pt x="17288" y="1189"/>
                  <a:pt x="17230" y="1066"/>
                  <a:pt x="17230" y="974"/>
                </a:cubicBezTo>
                <a:cubicBezTo>
                  <a:pt x="17230" y="858"/>
                  <a:pt x="17200" y="814"/>
                  <a:pt x="17100" y="798"/>
                </a:cubicBezTo>
                <a:cubicBezTo>
                  <a:pt x="16996" y="781"/>
                  <a:pt x="16964" y="734"/>
                  <a:pt x="16952" y="587"/>
                </a:cubicBezTo>
                <a:cubicBezTo>
                  <a:pt x="16940" y="440"/>
                  <a:pt x="16911" y="401"/>
                  <a:pt x="16822" y="401"/>
                </a:cubicBezTo>
                <a:cubicBezTo>
                  <a:pt x="16696" y="401"/>
                  <a:pt x="16627" y="289"/>
                  <a:pt x="16647" y="117"/>
                </a:cubicBezTo>
                <a:cubicBezTo>
                  <a:pt x="16658" y="24"/>
                  <a:pt x="16614" y="3"/>
                  <a:pt x="16417" y="0"/>
                </a:cubicBezTo>
                <a:close/>
                <a:moveTo>
                  <a:pt x="6191" y="17359"/>
                </a:moveTo>
                <a:cubicBezTo>
                  <a:pt x="6138" y="17359"/>
                  <a:pt x="6095" y="17405"/>
                  <a:pt x="6095" y="17462"/>
                </a:cubicBezTo>
                <a:cubicBezTo>
                  <a:pt x="6095" y="17577"/>
                  <a:pt x="6105" y="17581"/>
                  <a:pt x="6212" y="17522"/>
                </a:cubicBezTo>
                <a:cubicBezTo>
                  <a:pt x="6320" y="17464"/>
                  <a:pt x="6306" y="17359"/>
                  <a:pt x="6191" y="17359"/>
                </a:cubicBezTo>
                <a:close/>
                <a:moveTo>
                  <a:pt x="5690" y="17428"/>
                </a:moveTo>
                <a:cubicBezTo>
                  <a:pt x="5678" y="17428"/>
                  <a:pt x="5655" y="17459"/>
                  <a:pt x="5639" y="17496"/>
                </a:cubicBezTo>
                <a:cubicBezTo>
                  <a:pt x="5622" y="17534"/>
                  <a:pt x="5632" y="17565"/>
                  <a:pt x="5660" y="17565"/>
                </a:cubicBezTo>
                <a:cubicBezTo>
                  <a:pt x="5688" y="17565"/>
                  <a:pt x="5711" y="17534"/>
                  <a:pt x="5711" y="17496"/>
                </a:cubicBezTo>
                <a:cubicBezTo>
                  <a:pt x="5711" y="17459"/>
                  <a:pt x="5702" y="17428"/>
                  <a:pt x="5690" y="17428"/>
                </a:cubicBezTo>
                <a:close/>
                <a:moveTo>
                  <a:pt x="10800" y="21396"/>
                </a:moveTo>
                <a:cubicBezTo>
                  <a:pt x="1233" y="21396"/>
                  <a:pt x="0" y="21409"/>
                  <a:pt x="0" y="21500"/>
                </a:cubicBezTo>
                <a:cubicBezTo>
                  <a:pt x="0" y="21591"/>
                  <a:pt x="1233" y="21599"/>
                  <a:pt x="10800" y="21599"/>
                </a:cubicBezTo>
                <a:cubicBezTo>
                  <a:pt x="20367" y="21599"/>
                  <a:pt x="21600" y="21591"/>
                  <a:pt x="21600" y="21500"/>
                </a:cubicBezTo>
                <a:cubicBezTo>
                  <a:pt x="21600" y="21409"/>
                  <a:pt x="20367" y="21396"/>
                  <a:pt x="10800" y="21396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/>
        </p:nvSpPr>
        <p:spPr>
          <a:xfrm>
            <a:off x="34352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211" name="Shape 211"/>
          <p:cNvSpPr/>
          <p:nvPr/>
        </p:nvSpPr>
        <p:spPr>
          <a:xfrm>
            <a:off x="100392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212" name="Shape 212"/>
          <p:cNvSpPr/>
          <p:nvPr/>
        </p:nvSpPr>
        <p:spPr>
          <a:xfrm>
            <a:off x="104279" y="1841499"/>
            <a:ext cx="6197602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13" name="Shape 213"/>
          <p:cNvSpPr/>
          <p:nvPr/>
        </p:nvSpPr>
        <p:spPr>
          <a:xfrm>
            <a:off x="6657478" y="1841499"/>
            <a:ext cx="6197603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14" name="Shape 214"/>
          <p:cNvSpPr/>
          <p:nvPr/>
        </p:nvSpPr>
        <p:spPr>
          <a:xfrm>
            <a:off x="23430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215" name="Shape 215"/>
          <p:cNvSpPr/>
          <p:nvPr/>
        </p:nvSpPr>
        <p:spPr>
          <a:xfrm>
            <a:off x="89978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Y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/>
        </p:nvSpPr>
        <p:spPr>
          <a:xfrm>
            <a:off x="34352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k</a:t>
            </a:r>
          </a:p>
        </p:txBody>
      </p:sp>
      <p:sp>
        <p:nvSpPr>
          <p:cNvPr id="218" name="Shape 218"/>
          <p:cNvSpPr/>
          <p:nvPr/>
        </p:nvSpPr>
        <p:spPr>
          <a:xfrm>
            <a:off x="100392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ñ</a:t>
            </a:r>
          </a:p>
        </p:txBody>
      </p:sp>
      <p:sp>
        <p:nvSpPr>
          <p:cNvPr id="219" name="Shape 219"/>
          <p:cNvSpPr/>
          <p:nvPr/>
        </p:nvSpPr>
        <p:spPr>
          <a:xfrm>
            <a:off x="104279" y="1841499"/>
            <a:ext cx="6197602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20" name="Shape 220"/>
          <p:cNvSpPr/>
          <p:nvPr/>
        </p:nvSpPr>
        <p:spPr>
          <a:xfrm>
            <a:off x="6657478" y="1841499"/>
            <a:ext cx="6197603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21" name="Shape 221"/>
          <p:cNvSpPr/>
          <p:nvPr/>
        </p:nvSpPr>
        <p:spPr>
          <a:xfrm>
            <a:off x="23430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K</a:t>
            </a:r>
          </a:p>
        </p:txBody>
      </p:sp>
      <p:sp>
        <p:nvSpPr>
          <p:cNvPr id="222" name="Shape 222"/>
          <p:cNvSpPr/>
          <p:nvPr/>
        </p:nvSpPr>
        <p:spPr>
          <a:xfrm>
            <a:off x="89978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/>
        </p:nvSpPr>
        <p:spPr>
          <a:xfrm>
            <a:off x="34352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q</a:t>
            </a:r>
          </a:p>
        </p:txBody>
      </p:sp>
      <p:sp>
        <p:nvSpPr>
          <p:cNvPr id="225" name="Shape 225"/>
          <p:cNvSpPr/>
          <p:nvPr/>
        </p:nvSpPr>
        <p:spPr>
          <a:xfrm>
            <a:off x="10039225" y="4163169"/>
            <a:ext cx="1169147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w</a:t>
            </a:r>
          </a:p>
        </p:txBody>
      </p:sp>
      <p:sp>
        <p:nvSpPr>
          <p:cNvPr id="226" name="Shape 226"/>
          <p:cNvSpPr/>
          <p:nvPr/>
        </p:nvSpPr>
        <p:spPr>
          <a:xfrm>
            <a:off x="104279" y="1841499"/>
            <a:ext cx="6197602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27" name="Shape 227"/>
          <p:cNvSpPr/>
          <p:nvPr/>
        </p:nvSpPr>
        <p:spPr>
          <a:xfrm>
            <a:off x="6657478" y="1841499"/>
            <a:ext cx="6197603" cy="6070603"/>
          </a:xfrm>
          <a:prstGeom prst="ellips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228" name="Shape 228"/>
          <p:cNvSpPr/>
          <p:nvPr/>
        </p:nvSpPr>
        <p:spPr>
          <a:xfrm>
            <a:off x="23430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Q</a:t>
            </a:r>
          </a:p>
        </p:txBody>
      </p:sp>
      <p:sp>
        <p:nvSpPr>
          <p:cNvPr id="229" name="Shape 229"/>
          <p:cNvSpPr/>
          <p:nvPr/>
        </p:nvSpPr>
        <p:spPr>
          <a:xfrm>
            <a:off x="8907933" y="4163169"/>
            <a:ext cx="1169146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W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4.png"/>
          <p:cNvPicPr>
            <a:picLocks noChangeAspect="1"/>
          </p:cNvPicPr>
          <p:nvPr/>
        </p:nvPicPr>
        <p:blipFill>
          <a:blip r:embed="rId2">
            <a:extLst/>
          </a:blip>
          <a:srcRect l="16780" t="0" r="11997" b="0"/>
          <a:stretch>
            <a:fillRect/>
          </a:stretch>
        </p:blipFill>
        <p:spPr>
          <a:xfrm>
            <a:off x="35718" y="1536700"/>
            <a:ext cx="6286503" cy="6107401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25"/>
          <p:cNvSpPr/>
          <p:nvPr/>
        </p:nvSpPr>
        <p:spPr>
          <a:xfrm>
            <a:off x="3270124" y="3770950"/>
            <a:ext cx="876054" cy="163900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i</a:t>
            </a:r>
          </a:p>
        </p:txBody>
      </p:sp>
      <p:pic>
        <p:nvPicPr>
          <p:cNvPr id="126" name="image5.png"/>
          <p:cNvPicPr>
            <a:picLocks noChangeAspect="1"/>
          </p:cNvPicPr>
          <p:nvPr/>
        </p:nvPicPr>
        <p:blipFill>
          <a:blip r:embed="rId3">
            <a:extLst/>
          </a:blip>
          <a:srcRect l="16760" t="0" r="11984" b="0"/>
          <a:stretch>
            <a:fillRect/>
          </a:stretch>
        </p:blipFill>
        <p:spPr>
          <a:xfrm>
            <a:off x="6713339" y="1538287"/>
            <a:ext cx="6286502" cy="6104531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/>
        </p:nvSpPr>
        <p:spPr>
          <a:xfrm>
            <a:off x="10026525" y="3770950"/>
            <a:ext cx="876054" cy="163900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o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6.png"/>
          <p:cNvPicPr>
            <a:picLocks noChangeAspect="1"/>
          </p:cNvPicPr>
          <p:nvPr/>
        </p:nvPicPr>
        <p:blipFill>
          <a:blip r:embed="rId2">
            <a:extLst/>
          </a:blip>
          <a:srcRect l="16983" t="0" r="11778" b="0"/>
          <a:stretch>
            <a:fillRect/>
          </a:stretch>
        </p:blipFill>
        <p:spPr>
          <a:xfrm>
            <a:off x="65682" y="1820861"/>
            <a:ext cx="6286502" cy="611201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hape 130"/>
          <p:cNvSpPr/>
          <p:nvPr/>
        </p:nvSpPr>
        <p:spPr>
          <a:xfrm>
            <a:off x="3333624" y="4057296"/>
            <a:ext cx="876054" cy="163900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9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u</a:t>
            </a:r>
          </a:p>
        </p:txBody>
      </p:sp>
      <p:pic>
        <p:nvPicPr>
          <p:cNvPr id="131" name="image7.png"/>
          <p:cNvPicPr>
            <a:picLocks noChangeAspect="1"/>
          </p:cNvPicPr>
          <p:nvPr/>
        </p:nvPicPr>
        <p:blipFill>
          <a:blip r:embed="rId3">
            <a:extLst/>
          </a:blip>
          <a:srcRect l="16715" t="0" r="11957" b="0"/>
          <a:stretch>
            <a:fillRect/>
          </a:stretch>
        </p:blipFill>
        <p:spPr>
          <a:xfrm>
            <a:off x="6660950" y="1824632"/>
            <a:ext cx="6286503" cy="6104464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Shape 132"/>
          <p:cNvSpPr/>
          <p:nvPr/>
        </p:nvSpPr>
        <p:spPr>
          <a:xfrm>
            <a:off x="9670925" y="4187530"/>
            <a:ext cx="1633787" cy="137854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75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m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8.png"/>
          <p:cNvPicPr>
            <a:picLocks noChangeAspect="1"/>
          </p:cNvPicPr>
          <p:nvPr/>
        </p:nvPicPr>
        <p:blipFill>
          <a:blip r:embed="rId2">
            <a:extLst/>
          </a:blip>
          <a:srcRect l="16881" t="0" r="11861" b="0"/>
          <a:stretch>
            <a:fillRect/>
          </a:stretch>
        </p:blipFill>
        <p:spPr>
          <a:xfrm>
            <a:off x="103484" y="1821656"/>
            <a:ext cx="6286503" cy="6110409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hape 135"/>
          <p:cNvSpPr/>
          <p:nvPr/>
        </p:nvSpPr>
        <p:spPr>
          <a:xfrm>
            <a:off x="33336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p</a:t>
            </a:r>
          </a:p>
        </p:txBody>
      </p:sp>
      <p:pic>
        <p:nvPicPr>
          <p:cNvPr id="136" name="image9.png"/>
          <p:cNvPicPr>
            <a:picLocks noChangeAspect="1"/>
          </p:cNvPicPr>
          <p:nvPr/>
        </p:nvPicPr>
        <p:blipFill>
          <a:blip r:embed="rId3">
            <a:extLst/>
          </a:blip>
          <a:srcRect l="17013" t="0" r="11735" b="0"/>
          <a:stretch>
            <a:fillRect/>
          </a:stretch>
        </p:blipFill>
        <p:spPr>
          <a:xfrm>
            <a:off x="6571952" y="1821258"/>
            <a:ext cx="6286502" cy="6111011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Shape 137"/>
          <p:cNvSpPr/>
          <p:nvPr/>
        </p:nvSpPr>
        <p:spPr>
          <a:xfrm>
            <a:off x="9785225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l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10.png"/>
          <p:cNvPicPr>
            <a:picLocks noChangeAspect="1"/>
          </p:cNvPicPr>
          <p:nvPr/>
        </p:nvPicPr>
        <p:blipFill>
          <a:blip r:embed="rId2">
            <a:extLst/>
          </a:blip>
          <a:srcRect l="16880" t="0" r="11712" b="0"/>
          <a:stretch>
            <a:fillRect/>
          </a:stretch>
        </p:blipFill>
        <p:spPr>
          <a:xfrm>
            <a:off x="52585" y="1828006"/>
            <a:ext cx="6286502" cy="6110366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/>
          <p:nvPr/>
        </p:nvSpPr>
        <p:spPr>
          <a:xfrm>
            <a:off x="3257424" y="43473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g</a:t>
            </a:r>
          </a:p>
        </p:txBody>
      </p:sp>
      <p:pic>
        <p:nvPicPr>
          <p:cNvPr id="141" name="image11.png"/>
          <p:cNvPicPr>
            <a:picLocks noChangeAspect="1"/>
          </p:cNvPicPr>
          <p:nvPr/>
        </p:nvPicPr>
        <p:blipFill>
          <a:blip r:embed="rId3">
            <a:extLst/>
          </a:blip>
          <a:srcRect l="16856" t="0" r="11785" b="0"/>
          <a:stretch>
            <a:fillRect/>
          </a:stretch>
        </p:blipFill>
        <p:spPr>
          <a:xfrm>
            <a:off x="6551910" y="1826020"/>
            <a:ext cx="6299585" cy="6114431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Shape 142"/>
          <p:cNvSpPr/>
          <p:nvPr/>
        </p:nvSpPr>
        <p:spPr>
          <a:xfrm>
            <a:off x="9645525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12.png"/>
          <p:cNvPicPr>
            <a:picLocks noChangeAspect="1"/>
          </p:cNvPicPr>
          <p:nvPr/>
        </p:nvPicPr>
        <p:blipFill>
          <a:blip r:embed="rId2">
            <a:extLst/>
          </a:blip>
          <a:srcRect l="16855" t="0" r="11615" b="0"/>
          <a:stretch>
            <a:fillRect/>
          </a:stretch>
        </p:blipFill>
        <p:spPr>
          <a:xfrm>
            <a:off x="-1390" y="1833165"/>
            <a:ext cx="6286502" cy="6112696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Shape 145"/>
          <p:cNvSpPr/>
          <p:nvPr/>
        </p:nvSpPr>
        <p:spPr>
          <a:xfrm>
            <a:off x="32447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t</a:t>
            </a:r>
          </a:p>
        </p:txBody>
      </p:sp>
      <p:pic>
        <p:nvPicPr>
          <p:cNvPr id="146" name="image13.png"/>
          <p:cNvPicPr>
            <a:picLocks noChangeAspect="1"/>
          </p:cNvPicPr>
          <p:nvPr/>
        </p:nvPicPr>
        <p:blipFill>
          <a:blip r:embed="rId3">
            <a:extLst/>
          </a:blip>
          <a:srcRect l="16969" t="0" r="11705" b="0"/>
          <a:stretch>
            <a:fillRect/>
          </a:stretch>
        </p:blipFill>
        <p:spPr>
          <a:xfrm>
            <a:off x="6566396" y="1824433"/>
            <a:ext cx="6286502" cy="6104732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Shape 147"/>
          <p:cNvSpPr/>
          <p:nvPr/>
        </p:nvSpPr>
        <p:spPr>
          <a:xfrm>
            <a:off x="9670925" y="3890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d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image14.png"/>
          <p:cNvPicPr>
            <a:picLocks noChangeAspect="1"/>
          </p:cNvPicPr>
          <p:nvPr/>
        </p:nvPicPr>
        <p:blipFill>
          <a:blip r:embed="rId2">
            <a:extLst/>
          </a:blip>
          <a:srcRect l="17022" t="0" r="11964" b="0"/>
          <a:stretch>
            <a:fillRect/>
          </a:stretch>
        </p:blipFill>
        <p:spPr>
          <a:xfrm>
            <a:off x="45243" y="1823839"/>
            <a:ext cx="6286502" cy="6106008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Shape 150"/>
          <p:cNvSpPr/>
          <p:nvPr/>
        </p:nvSpPr>
        <p:spPr>
          <a:xfrm>
            <a:off x="3143124" y="41441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s</a:t>
            </a:r>
          </a:p>
        </p:txBody>
      </p:sp>
      <p:pic>
        <p:nvPicPr>
          <p:cNvPr id="151" name="image15.png"/>
          <p:cNvPicPr>
            <a:picLocks noChangeAspect="1"/>
          </p:cNvPicPr>
          <p:nvPr/>
        </p:nvPicPr>
        <p:blipFill>
          <a:blip r:embed="rId3">
            <a:extLst/>
          </a:blip>
          <a:srcRect l="16880" t="0" r="11660" b="0"/>
          <a:stretch>
            <a:fillRect/>
          </a:stretch>
        </p:blipFill>
        <p:spPr>
          <a:xfrm>
            <a:off x="6681985" y="1823839"/>
            <a:ext cx="6286502" cy="6105974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/>
          <p:nvPr/>
        </p:nvSpPr>
        <p:spPr>
          <a:xfrm>
            <a:off x="9797925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r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image16.png"/>
          <p:cNvPicPr>
            <a:picLocks noChangeAspect="1"/>
          </p:cNvPicPr>
          <p:nvPr/>
        </p:nvPicPr>
        <p:blipFill>
          <a:blip r:embed="rId2">
            <a:extLst/>
          </a:blip>
          <a:srcRect l="16739" t="0" r="11533" b="0"/>
          <a:stretch>
            <a:fillRect/>
          </a:stretch>
        </p:blipFill>
        <p:spPr>
          <a:xfrm>
            <a:off x="34627" y="1822450"/>
            <a:ext cx="6286502" cy="6108523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Shape 155"/>
          <p:cNvSpPr/>
          <p:nvPr/>
        </p:nvSpPr>
        <p:spPr>
          <a:xfrm>
            <a:off x="3219324" y="4372719"/>
            <a:ext cx="876055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f</a:t>
            </a:r>
          </a:p>
        </p:txBody>
      </p:sp>
      <p:pic>
        <p:nvPicPr>
          <p:cNvPr id="156" name="image17.png"/>
          <p:cNvPicPr>
            <a:picLocks noChangeAspect="1"/>
          </p:cNvPicPr>
          <p:nvPr/>
        </p:nvPicPr>
        <p:blipFill>
          <a:blip r:embed="rId3">
            <a:extLst/>
          </a:blip>
          <a:srcRect l="16842" t="0" r="11789" b="0"/>
          <a:stretch>
            <a:fillRect/>
          </a:stretch>
        </p:blipFill>
        <p:spPr>
          <a:xfrm>
            <a:off x="6677124" y="1820067"/>
            <a:ext cx="6286502" cy="6113631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/>
          <p:nvPr/>
        </p:nvSpPr>
        <p:spPr>
          <a:xfrm>
            <a:off x="9848725" y="43727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b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age18.png"/>
          <p:cNvPicPr>
            <a:picLocks noChangeAspect="1"/>
          </p:cNvPicPr>
          <p:nvPr/>
        </p:nvPicPr>
        <p:blipFill>
          <a:blip r:embed="rId2">
            <a:extLst/>
          </a:blip>
          <a:srcRect l="16887" t="0" r="11693" b="0"/>
          <a:stretch>
            <a:fillRect/>
          </a:stretch>
        </p:blipFill>
        <p:spPr>
          <a:xfrm>
            <a:off x="155078" y="1828600"/>
            <a:ext cx="6286501" cy="6109234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Shape 160"/>
          <p:cNvSpPr/>
          <p:nvPr/>
        </p:nvSpPr>
        <p:spPr>
          <a:xfrm>
            <a:off x="3435224" y="414411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v</a:t>
            </a:r>
          </a:p>
        </p:txBody>
      </p:sp>
      <p:pic>
        <p:nvPicPr>
          <p:cNvPr id="161" name="image19.png"/>
          <p:cNvPicPr>
            <a:picLocks noChangeAspect="1"/>
          </p:cNvPicPr>
          <p:nvPr/>
        </p:nvPicPr>
        <p:blipFill>
          <a:blip r:embed="rId3">
            <a:extLst/>
          </a:blip>
          <a:srcRect l="16552" t="0" r="11692" b="0"/>
          <a:stretch>
            <a:fillRect/>
          </a:stretch>
        </p:blipFill>
        <p:spPr>
          <a:xfrm>
            <a:off x="6741914" y="1842690"/>
            <a:ext cx="6286502" cy="6106215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Shape 162"/>
          <p:cNvSpPr/>
          <p:nvPr/>
        </p:nvSpPr>
        <p:spPr>
          <a:xfrm>
            <a:off x="10039225" y="4163169"/>
            <a:ext cx="876054" cy="14653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c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